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70" r:id="rId3"/>
    <p:sldId id="272" r:id="rId4"/>
    <p:sldId id="268" r:id="rId5"/>
    <p:sldId id="273" r:id="rId6"/>
    <p:sldId id="274" r:id="rId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>
        <p:scale>
          <a:sx n="125" d="100"/>
          <a:sy n="125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34D60-D115-411C-8786-31CE25A5F53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DBCB8-1FE7-4852-965B-C27B24ACB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587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7C007-2DAA-4964-9767-015CBC609502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70CF3-3BE4-425B-919A-4BC4914E8A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79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70CF3-3BE4-425B-919A-4BC4914E8AA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36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16B1A06-719E-4A6F-9460-048FDC20B923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A06-719E-4A6F-9460-048FDC20B923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A06-719E-4A6F-9460-048FDC20B923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A06-719E-4A6F-9460-048FDC20B923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A06-719E-4A6F-9460-048FDC20B923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A06-719E-4A6F-9460-048FDC20B923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A06-719E-4A6F-9460-048FDC20B923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A06-719E-4A6F-9460-048FDC20B923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A06-719E-4A6F-9460-048FDC20B923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16B1A06-719E-4A6F-9460-048FDC20B923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16B1A06-719E-4A6F-9460-048FDC20B923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16B1A06-719E-4A6F-9460-048FDC20B923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teacher\Desktop\&#1072;&#1091;&#1076;&#1080;&#1086;%20&#1076;&#1083;&#1103;%20&#1087;&#1088;&#1077;&#1079;&#1077;&#1085;&#1090;&#1072;&#1094;&#1080;&#1080;\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-uslugi.yanao.ru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652" y="1412776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Первоклассник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2024-2025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81642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(Порядок приёма в 1 класс)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teacher\AppData\Local\Microsoft\Windows\Temporary Internet Files\Content.IE5\UUFKT8EF\a54638e1b19b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1558" y="2780928"/>
            <a:ext cx="4099726" cy="2808312"/>
          </a:xfrm>
          <a:prstGeom prst="rect">
            <a:avLst/>
          </a:prstGeom>
          <a:noFill/>
        </p:spPr>
      </p:pic>
      <p:pic>
        <p:nvPicPr>
          <p:cNvPr id="8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приема заявлений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2132112"/>
            <a:ext cx="1512168" cy="820208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dirty="0" smtClean="0"/>
              <a:t>1 апреля – 30 июня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6693" y="2130104"/>
            <a:ext cx="1029483" cy="82296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2 этап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475656" y="3140967"/>
            <a:ext cx="3050624" cy="2583177"/>
          </a:xfrm>
        </p:spPr>
        <p:txBody>
          <a:bodyPr>
            <a:normAutofit/>
          </a:bodyPr>
          <a:lstStyle/>
          <a:p>
            <a:r>
              <a:rPr lang="ru-RU" dirty="0" smtClean="0"/>
              <a:t>Льготное зачисление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Закрепленная территория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860031" y="3068960"/>
            <a:ext cx="3012951" cy="2592289"/>
          </a:xfrm>
        </p:spPr>
        <p:txBody>
          <a:bodyPr/>
          <a:lstStyle/>
          <a:p>
            <a:r>
              <a:rPr lang="ru-RU" dirty="0" smtClean="0"/>
              <a:t>Не закрепленная территория</a:t>
            </a:r>
            <a:endParaRPr lang="ru-RU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475656" y="2132856"/>
            <a:ext cx="1080120" cy="8202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 этап</a:t>
            </a:r>
            <a:endParaRPr lang="ru-RU" dirty="0"/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6156176" y="2134687"/>
            <a:ext cx="1584176" cy="82296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/>
              <a:t>6 июля – </a:t>
            </a:r>
          </a:p>
          <a:p>
            <a:pPr algn="l"/>
            <a:r>
              <a:rPr lang="ru-RU" dirty="0" smtClean="0"/>
              <a:t>5 сентября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4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подать заявление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844824"/>
            <a:ext cx="3383232" cy="387931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через портал образовательных услуг ЯНАО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e-uslugi.yanao.ru</a:t>
            </a:r>
            <a:r>
              <a:rPr lang="ru-RU" dirty="0" smtClean="0"/>
              <a:t>  </a:t>
            </a:r>
            <a:r>
              <a:rPr lang="ru-RU" sz="1900" dirty="0">
                <a:solidFill>
                  <a:schemeClr val="bg2">
                    <a:lumMod val="50000"/>
                  </a:schemeClr>
                </a:solidFill>
              </a:rPr>
              <a:t>(рекомендованный способ подачи); </a:t>
            </a:r>
            <a:endParaRPr lang="ru-RU" sz="19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/>
              <a:t>через </a:t>
            </a:r>
            <a:r>
              <a:rPr lang="ru-RU" dirty="0"/>
              <a:t>портал государственных услуг www.gosuslugi.ru; </a:t>
            </a: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72000" y="1844824"/>
            <a:ext cx="3528392" cy="3879701"/>
          </a:xfrm>
        </p:spPr>
        <p:txBody>
          <a:bodyPr/>
          <a:lstStyle/>
          <a:p>
            <a:r>
              <a:rPr lang="ru-RU" dirty="0" smtClean="0"/>
              <a:t>через </a:t>
            </a:r>
            <a:r>
              <a:rPr lang="ru-RU" dirty="0"/>
              <a:t>операторов почтовой связи заказным письмом с уведомлением о вручении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sz="1100" dirty="0" smtClean="0"/>
              <a:t> </a:t>
            </a:r>
          </a:p>
          <a:p>
            <a:r>
              <a:rPr lang="ru-RU" dirty="0"/>
              <a:t>ч</a:t>
            </a:r>
            <a:r>
              <a:rPr lang="ru-RU" dirty="0" smtClean="0"/>
              <a:t>ерез МФЦ</a:t>
            </a:r>
          </a:p>
          <a:p>
            <a:pPr marL="0" indent="0">
              <a:buNone/>
            </a:pPr>
            <a:endParaRPr lang="ru-RU" sz="1100" dirty="0" smtClean="0"/>
          </a:p>
          <a:p>
            <a:r>
              <a:rPr lang="ru-RU" dirty="0" smtClean="0"/>
              <a:t>лично </a:t>
            </a:r>
            <a:r>
              <a:rPr lang="ru-RU" dirty="0"/>
              <a:t>в </a:t>
            </a:r>
            <a:r>
              <a:rPr lang="ru-RU" dirty="0" smtClean="0"/>
              <a:t>школу.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1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Льготные категории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Дети </a:t>
            </a:r>
            <a:r>
              <a:rPr lang="ru-RU" dirty="0" smtClean="0"/>
              <a:t>военнослужащих</a:t>
            </a:r>
          </a:p>
          <a:p>
            <a:r>
              <a:rPr lang="ru-RU" dirty="0"/>
              <a:t>Дети сотрудников </a:t>
            </a:r>
            <a:r>
              <a:rPr lang="ru-RU" dirty="0" smtClean="0"/>
              <a:t>полиции</a:t>
            </a:r>
          </a:p>
          <a:p>
            <a:r>
              <a:rPr lang="ru-RU" dirty="0"/>
              <a:t>Дети сотрудников некоторых органов исполнительной </a:t>
            </a:r>
            <a:r>
              <a:rPr lang="ru-RU" dirty="0" smtClean="0"/>
              <a:t>власти</a:t>
            </a:r>
          </a:p>
          <a:p>
            <a:r>
              <a:rPr lang="ru-RU" dirty="0"/>
              <a:t>Полнородные и </a:t>
            </a:r>
            <a:r>
              <a:rPr lang="ru-RU" dirty="0" err="1"/>
              <a:t>неполнородные</a:t>
            </a:r>
            <a:r>
              <a:rPr lang="ru-RU" dirty="0"/>
              <a:t> брат и (или) сестра, которые обучаются в </a:t>
            </a:r>
            <a:r>
              <a:rPr lang="ru-RU" dirty="0" smtClean="0"/>
              <a:t>школе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0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Список </a:t>
            </a:r>
            <a:r>
              <a:rPr lang="ru-RU" b="1" dirty="0" smtClean="0"/>
              <a:t>документов на зачисление в 1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ru-RU" dirty="0"/>
              <a:t>паспорт родителя;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свидетельство о рождении </a:t>
            </a:r>
            <a:r>
              <a:rPr lang="ru-RU" dirty="0" smtClean="0"/>
              <a:t>ребенка;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регистрация </a:t>
            </a:r>
            <a:r>
              <a:rPr lang="ru-RU" dirty="0"/>
              <a:t>ребенка по месту жительства или по месту пребывания.</a:t>
            </a:r>
          </a:p>
        </p:txBody>
      </p:sp>
    </p:spTree>
    <p:extLst>
      <p:ext uri="{BB962C8B-B14F-4D97-AF65-F5344CB8AC3E}">
        <p14:creationId xmlns:p14="http://schemas.microsoft.com/office/powerpoint/2010/main" val="13986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Constantia" panose="02030602050306030303" pitchFamily="18" charset="0"/>
                <a:ea typeface="Calibri"/>
                <a:cs typeface="Times New Roman" panose="02020603050405020304" pitchFamily="18" charset="0"/>
              </a:rPr>
              <a:t>УМК «Школа России»</a:t>
            </a:r>
            <a:endParaRPr lang="ru-RU" sz="4000" dirty="0">
              <a:latin typeface="Constantia" panose="0203060205030603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7402935" cy="181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0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1262</TotalTime>
  <Words>131</Words>
  <Application>Microsoft Office PowerPoint</Application>
  <PresentationFormat>Экран (4:3)</PresentationFormat>
  <Paragraphs>31</Paragraphs>
  <Slides>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Первоклассник  2024-2025</vt:lpstr>
      <vt:lpstr>Этапы приема заявлений</vt:lpstr>
      <vt:lpstr>Как подать заявление</vt:lpstr>
      <vt:lpstr>Льготные категории детей</vt:lpstr>
      <vt:lpstr>Список документов на зачисление в 1 класс</vt:lpstr>
      <vt:lpstr>УМК «Школа России»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 Школы</dc:creator>
  <cp:lastModifiedBy>user</cp:lastModifiedBy>
  <cp:revision>69</cp:revision>
  <cp:lastPrinted>2022-12-03T07:13:09Z</cp:lastPrinted>
  <dcterms:created xsi:type="dcterms:W3CDTF">2021-11-19T10:44:19Z</dcterms:created>
  <dcterms:modified xsi:type="dcterms:W3CDTF">2024-03-29T10:31:42Z</dcterms:modified>
</cp:coreProperties>
</file>