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2" r:id="rId2"/>
    <p:sldId id="292" r:id="rId3"/>
    <p:sldId id="266" r:id="rId4"/>
    <p:sldId id="293" r:id="rId5"/>
    <p:sldId id="283" r:id="rId6"/>
    <p:sldId id="259" r:id="rId7"/>
    <p:sldId id="262" r:id="rId8"/>
    <p:sldId id="274" r:id="rId9"/>
    <p:sldId id="275" r:id="rId10"/>
    <p:sldId id="280" r:id="rId11"/>
    <p:sldId id="281" r:id="rId12"/>
    <p:sldId id="294" r:id="rId13"/>
    <p:sldId id="289" r:id="rId14"/>
  </p:sldIdLst>
  <p:sldSz cx="9144000" cy="6858000" type="screen4x3"/>
  <p:notesSz cx="678815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93F3B-6A57-4ABB-BB09-921C655DB6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AB5B0-197A-45E1-80D7-58B3BE61A0BA}">
      <dgm:prSet custT="1"/>
      <dgm:spPr/>
      <dgm:t>
        <a:bodyPr/>
        <a:lstStyle/>
        <a:p>
          <a:pPr rtl="0"/>
          <a:r>
            <a:rPr lang="ru-RU" sz="4400" dirty="0" smtClean="0"/>
            <a:t>В состав СПС входят:</a:t>
          </a:r>
          <a:endParaRPr lang="ru-RU" sz="4400" dirty="0"/>
        </a:p>
      </dgm:t>
    </dgm:pt>
    <dgm:pt modelId="{320C80E6-B700-402A-B444-66DC38FDB569}" type="parTrans" cxnId="{DA2A3502-8732-4C8C-95D1-6286F3B21702}">
      <dgm:prSet/>
      <dgm:spPr/>
      <dgm:t>
        <a:bodyPr/>
        <a:lstStyle/>
        <a:p>
          <a:endParaRPr lang="ru-RU"/>
        </a:p>
      </dgm:t>
    </dgm:pt>
    <dgm:pt modelId="{AC21CAEC-2336-4EEE-91A0-43E7344F5FAC}" type="sibTrans" cxnId="{DA2A3502-8732-4C8C-95D1-6286F3B21702}">
      <dgm:prSet/>
      <dgm:spPr/>
      <dgm:t>
        <a:bodyPr/>
        <a:lstStyle/>
        <a:p>
          <a:endParaRPr lang="ru-RU"/>
        </a:p>
      </dgm:t>
    </dgm:pt>
    <dgm:pt modelId="{86D14B23-8973-4FD7-827F-D27339FE72D6}">
      <dgm:prSet custT="1"/>
      <dgm:spPr/>
      <dgm:t>
        <a:bodyPr/>
        <a:lstStyle/>
        <a:p>
          <a:pPr rtl="0"/>
          <a:r>
            <a:rPr lang="ru-RU" sz="3600" dirty="0" smtClean="0"/>
            <a:t>Социальные</a:t>
          </a:r>
          <a:r>
            <a:rPr lang="ru-RU" sz="3600" baseline="0" dirty="0" smtClean="0"/>
            <a:t> педагоги</a:t>
          </a:r>
          <a:endParaRPr lang="ru-RU" sz="3600" dirty="0"/>
        </a:p>
      </dgm:t>
    </dgm:pt>
    <dgm:pt modelId="{48E38715-B777-4A85-AC97-940A99CA7D7B}" type="parTrans" cxnId="{3E0638FD-6D69-4451-91D1-5C36591F5FAC}">
      <dgm:prSet/>
      <dgm:spPr/>
      <dgm:t>
        <a:bodyPr/>
        <a:lstStyle/>
        <a:p>
          <a:endParaRPr lang="ru-RU"/>
        </a:p>
      </dgm:t>
    </dgm:pt>
    <dgm:pt modelId="{34896D0D-C67D-4E34-8743-BE6401E0010E}" type="sibTrans" cxnId="{3E0638FD-6D69-4451-91D1-5C36591F5FAC}">
      <dgm:prSet/>
      <dgm:spPr/>
      <dgm:t>
        <a:bodyPr/>
        <a:lstStyle/>
        <a:p>
          <a:endParaRPr lang="ru-RU"/>
        </a:p>
      </dgm:t>
    </dgm:pt>
    <dgm:pt modelId="{2A912EDE-C69A-40F7-96E9-F57CA0441425}">
      <dgm:prSet custT="1"/>
      <dgm:spPr/>
      <dgm:t>
        <a:bodyPr/>
        <a:lstStyle/>
        <a:p>
          <a:pPr rtl="0"/>
          <a:r>
            <a:rPr lang="ru-RU" sz="3600" dirty="0" smtClean="0"/>
            <a:t>Педагоги- психологи</a:t>
          </a:r>
          <a:endParaRPr lang="ru-RU" sz="3600" dirty="0"/>
        </a:p>
      </dgm:t>
    </dgm:pt>
    <dgm:pt modelId="{B886A3E0-8BB6-4E36-9F99-C1E2C91CB443}" type="parTrans" cxnId="{81062923-8EDA-4E84-816F-DC18A1FC3341}">
      <dgm:prSet/>
      <dgm:spPr/>
      <dgm:t>
        <a:bodyPr/>
        <a:lstStyle/>
        <a:p>
          <a:endParaRPr lang="ru-RU"/>
        </a:p>
      </dgm:t>
    </dgm:pt>
    <dgm:pt modelId="{9E23FFF5-57E5-4E11-9618-C3537EB29D98}" type="sibTrans" cxnId="{81062923-8EDA-4E84-816F-DC18A1FC3341}">
      <dgm:prSet/>
      <dgm:spPr/>
      <dgm:t>
        <a:bodyPr/>
        <a:lstStyle/>
        <a:p>
          <a:endParaRPr lang="ru-RU"/>
        </a:p>
      </dgm:t>
    </dgm:pt>
    <dgm:pt modelId="{9EF57945-77E7-46C2-84C6-B4412C578D67}">
      <dgm:prSet custT="1"/>
      <dgm:spPr/>
      <dgm:t>
        <a:bodyPr/>
        <a:lstStyle/>
        <a:p>
          <a:pPr rtl="0"/>
          <a:r>
            <a:rPr lang="ru-RU" sz="3600" dirty="0" smtClean="0"/>
            <a:t>Учителя-дефектологи</a:t>
          </a:r>
          <a:endParaRPr lang="ru-RU" sz="3600" dirty="0"/>
        </a:p>
      </dgm:t>
    </dgm:pt>
    <dgm:pt modelId="{9DFD3276-099B-4202-BFEC-244F34C392E6}" type="parTrans" cxnId="{C58DDD5F-3523-4053-A608-AF709BFFD637}">
      <dgm:prSet/>
      <dgm:spPr/>
      <dgm:t>
        <a:bodyPr/>
        <a:lstStyle/>
        <a:p>
          <a:endParaRPr lang="ru-RU"/>
        </a:p>
      </dgm:t>
    </dgm:pt>
    <dgm:pt modelId="{1F34AC0E-EA94-49BC-9316-8256A37594F1}" type="sibTrans" cxnId="{C58DDD5F-3523-4053-A608-AF709BFFD637}">
      <dgm:prSet/>
      <dgm:spPr/>
      <dgm:t>
        <a:bodyPr/>
        <a:lstStyle/>
        <a:p>
          <a:endParaRPr lang="ru-RU"/>
        </a:p>
      </dgm:t>
    </dgm:pt>
    <dgm:pt modelId="{C856F6B5-1E19-4F57-A564-38473767125B}" type="pres">
      <dgm:prSet presAssocID="{BD793F3B-6A57-4ABB-BB09-921C655DB6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99FCB-0AF9-423C-822B-A18DEA04A2DD}" type="pres">
      <dgm:prSet presAssocID="{88BAB5B0-197A-45E1-80D7-58B3BE61A0BA}" presName="linNode" presStyleCnt="0"/>
      <dgm:spPr/>
    </dgm:pt>
    <dgm:pt modelId="{9C8C3482-7FAD-4F2A-B1B3-0C175BDB698C}" type="pres">
      <dgm:prSet presAssocID="{88BAB5B0-197A-45E1-80D7-58B3BE61A0BA}" presName="parentText" presStyleLbl="node1" presStyleIdx="0" presStyleCnt="4" custScaleX="277778" custLinFactNeighborX="-17335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69682-F572-4AF6-9E16-E43EA41A6181}" type="pres">
      <dgm:prSet presAssocID="{AC21CAEC-2336-4EEE-91A0-43E7344F5FAC}" presName="sp" presStyleCnt="0"/>
      <dgm:spPr/>
    </dgm:pt>
    <dgm:pt modelId="{97F2588C-3E22-40D8-B515-E088DB52FE12}" type="pres">
      <dgm:prSet presAssocID="{86D14B23-8973-4FD7-827F-D27339FE72D6}" presName="linNode" presStyleCnt="0"/>
      <dgm:spPr/>
    </dgm:pt>
    <dgm:pt modelId="{87859FAE-1F87-40AC-A1B0-D8ADDDFA89F5}" type="pres">
      <dgm:prSet presAssocID="{86D14B23-8973-4FD7-827F-D27339FE72D6}" presName="parentText" presStyleLbl="node1" presStyleIdx="1" presStyleCnt="4" custScaleX="277778" custScaleY="639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CE192-B135-456B-B361-52FA3AAA956F}" type="pres">
      <dgm:prSet presAssocID="{34896D0D-C67D-4E34-8743-BE6401E0010E}" presName="sp" presStyleCnt="0"/>
      <dgm:spPr/>
    </dgm:pt>
    <dgm:pt modelId="{511864E3-D9E2-4588-9C62-D1AECD40830F}" type="pres">
      <dgm:prSet presAssocID="{2A912EDE-C69A-40F7-96E9-F57CA0441425}" presName="linNode" presStyleCnt="0"/>
      <dgm:spPr/>
    </dgm:pt>
    <dgm:pt modelId="{1E8C6135-D892-4B6E-91A1-6B2148FEFC39}" type="pres">
      <dgm:prSet presAssocID="{2A912EDE-C69A-40F7-96E9-F57CA0441425}" presName="parentText" presStyleLbl="node1" presStyleIdx="2" presStyleCnt="4" custScaleX="277778" custScaleY="595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D7A81-B116-4075-B476-DCBF842C5BD0}" type="pres">
      <dgm:prSet presAssocID="{9E23FFF5-57E5-4E11-9618-C3537EB29D98}" presName="sp" presStyleCnt="0"/>
      <dgm:spPr/>
    </dgm:pt>
    <dgm:pt modelId="{F003A5A7-7688-41AB-9C00-9B4FD8C18D6D}" type="pres">
      <dgm:prSet presAssocID="{9EF57945-77E7-46C2-84C6-B4412C578D67}" presName="linNode" presStyleCnt="0"/>
      <dgm:spPr/>
    </dgm:pt>
    <dgm:pt modelId="{E1D44C33-8F15-4CAB-85AD-9679FC135D94}" type="pres">
      <dgm:prSet presAssocID="{9EF57945-77E7-46C2-84C6-B4412C578D67}" presName="parentText" presStyleLbl="node1" presStyleIdx="3" presStyleCnt="4" custScaleX="277778" custScaleY="75832" custLinFactNeighborX="-2618" custLinFactNeighborY="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2A3502-8732-4C8C-95D1-6286F3B21702}" srcId="{BD793F3B-6A57-4ABB-BB09-921C655DB66A}" destId="{88BAB5B0-197A-45E1-80D7-58B3BE61A0BA}" srcOrd="0" destOrd="0" parTransId="{320C80E6-B700-402A-B444-66DC38FDB569}" sibTransId="{AC21CAEC-2336-4EEE-91A0-43E7344F5FAC}"/>
    <dgm:cxn modelId="{BEA4842C-0563-4E7E-A10F-79CB675BE4BC}" type="presOf" srcId="{BD793F3B-6A57-4ABB-BB09-921C655DB66A}" destId="{C856F6B5-1E19-4F57-A564-38473767125B}" srcOrd="0" destOrd="0" presId="urn:microsoft.com/office/officeart/2005/8/layout/vList5"/>
    <dgm:cxn modelId="{C58DDD5F-3523-4053-A608-AF709BFFD637}" srcId="{BD793F3B-6A57-4ABB-BB09-921C655DB66A}" destId="{9EF57945-77E7-46C2-84C6-B4412C578D67}" srcOrd="3" destOrd="0" parTransId="{9DFD3276-099B-4202-BFEC-244F34C392E6}" sibTransId="{1F34AC0E-EA94-49BC-9316-8256A37594F1}"/>
    <dgm:cxn modelId="{3E0638FD-6D69-4451-91D1-5C36591F5FAC}" srcId="{BD793F3B-6A57-4ABB-BB09-921C655DB66A}" destId="{86D14B23-8973-4FD7-827F-D27339FE72D6}" srcOrd="1" destOrd="0" parTransId="{48E38715-B777-4A85-AC97-940A99CA7D7B}" sibTransId="{34896D0D-C67D-4E34-8743-BE6401E0010E}"/>
    <dgm:cxn modelId="{B726DF6C-2187-429B-8591-7D84E737A685}" type="presOf" srcId="{2A912EDE-C69A-40F7-96E9-F57CA0441425}" destId="{1E8C6135-D892-4B6E-91A1-6B2148FEFC39}" srcOrd="0" destOrd="0" presId="urn:microsoft.com/office/officeart/2005/8/layout/vList5"/>
    <dgm:cxn modelId="{BBFAF111-0660-4B9C-ABA6-89E3ED11CAB4}" type="presOf" srcId="{88BAB5B0-197A-45E1-80D7-58B3BE61A0BA}" destId="{9C8C3482-7FAD-4F2A-B1B3-0C175BDB698C}" srcOrd="0" destOrd="0" presId="urn:microsoft.com/office/officeart/2005/8/layout/vList5"/>
    <dgm:cxn modelId="{1C16C29C-DD50-445B-8971-C6914C012657}" type="presOf" srcId="{86D14B23-8973-4FD7-827F-D27339FE72D6}" destId="{87859FAE-1F87-40AC-A1B0-D8ADDDFA89F5}" srcOrd="0" destOrd="0" presId="urn:microsoft.com/office/officeart/2005/8/layout/vList5"/>
    <dgm:cxn modelId="{81062923-8EDA-4E84-816F-DC18A1FC3341}" srcId="{BD793F3B-6A57-4ABB-BB09-921C655DB66A}" destId="{2A912EDE-C69A-40F7-96E9-F57CA0441425}" srcOrd="2" destOrd="0" parTransId="{B886A3E0-8BB6-4E36-9F99-C1E2C91CB443}" sibTransId="{9E23FFF5-57E5-4E11-9618-C3537EB29D98}"/>
    <dgm:cxn modelId="{C704C21C-E7AD-40F6-B0B3-F8FDC1FE9869}" type="presOf" srcId="{9EF57945-77E7-46C2-84C6-B4412C578D67}" destId="{E1D44C33-8F15-4CAB-85AD-9679FC135D94}" srcOrd="0" destOrd="0" presId="urn:microsoft.com/office/officeart/2005/8/layout/vList5"/>
    <dgm:cxn modelId="{316D9D61-67E2-4AA4-A164-A3A50DA98709}" type="presParOf" srcId="{C856F6B5-1E19-4F57-A564-38473767125B}" destId="{3B999FCB-0AF9-423C-822B-A18DEA04A2DD}" srcOrd="0" destOrd="0" presId="urn:microsoft.com/office/officeart/2005/8/layout/vList5"/>
    <dgm:cxn modelId="{4941B9D7-5B38-4292-871C-5B5DC555009A}" type="presParOf" srcId="{3B999FCB-0AF9-423C-822B-A18DEA04A2DD}" destId="{9C8C3482-7FAD-4F2A-B1B3-0C175BDB698C}" srcOrd="0" destOrd="0" presId="urn:microsoft.com/office/officeart/2005/8/layout/vList5"/>
    <dgm:cxn modelId="{AF9842C2-9B93-4CC1-8221-71B503EE1141}" type="presParOf" srcId="{C856F6B5-1E19-4F57-A564-38473767125B}" destId="{E9569682-F572-4AF6-9E16-E43EA41A6181}" srcOrd="1" destOrd="0" presId="urn:microsoft.com/office/officeart/2005/8/layout/vList5"/>
    <dgm:cxn modelId="{BE3A57DA-38FB-4644-8388-6D79DD64EBB8}" type="presParOf" srcId="{C856F6B5-1E19-4F57-A564-38473767125B}" destId="{97F2588C-3E22-40D8-B515-E088DB52FE12}" srcOrd="2" destOrd="0" presId="urn:microsoft.com/office/officeart/2005/8/layout/vList5"/>
    <dgm:cxn modelId="{376F7F9F-EDC2-426E-9BF8-6A5DA76373BE}" type="presParOf" srcId="{97F2588C-3E22-40D8-B515-E088DB52FE12}" destId="{87859FAE-1F87-40AC-A1B0-D8ADDDFA89F5}" srcOrd="0" destOrd="0" presId="urn:microsoft.com/office/officeart/2005/8/layout/vList5"/>
    <dgm:cxn modelId="{5F3E3CB3-0903-4F05-888C-7DFF475685C1}" type="presParOf" srcId="{C856F6B5-1E19-4F57-A564-38473767125B}" destId="{9A7CE192-B135-456B-B361-52FA3AAA956F}" srcOrd="3" destOrd="0" presId="urn:microsoft.com/office/officeart/2005/8/layout/vList5"/>
    <dgm:cxn modelId="{943CE9E8-58A5-403F-B82C-E4375866AE65}" type="presParOf" srcId="{C856F6B5-1E19-4F57-A564-38473767125B}" destId="{511864E3-D9E2-4588-9C62-D1AECD40830F}" srcOrd="4" destOrd="0" presId="urn:microsoft.com/office/officeart/2005/8/layout/vList5"/>
    <dgm:cxn modelId="{1B2D47AF-DCEE-4BD7-872E-E4816CADB229}" type="presParOf" srcId="{511864E3-D9E2-4588-9C62-D1AECD40830F}" destId="{1E8C6135-D892-4B6E-91A1-6B2148FEFC39}" srcOrd="0" destOrd="0" presId="urn:microsoft.com/office/officeart/2005/8/layout/vList5"/>
    <dgm:cxn modelId="{82ECDE0E-6F9C-419A-AE31-55228654F82A}" type="presParOf" srcId="{C856F6B5-1E19-4F57-A564-38473767125B}" destId="{667D7A81-B116-4075-B476-DCBF842C5BD0}" srcOrd="5" destOrd="0" presId="urn:microsoft.com/office/officeart/2005/8/layout/vList5"/>
    <dgm:cxn modelId="{5F330CB5-9821-47AC-B92B-293850623469}" type="presParOf" srcId="{C856F6B5-1E19-4F57-A564-38473767125B}" destId="{F003A5A7-7688-41AB-9C00-9B4FD8C18D6D}" srcOrd="6" destOrd="0" presId="urn:microsoft.com/office/officeart/2005/8/layout/vList5"/>
    <dgm:cxn modelId="{8D5042D9-E1E1-4A4E-9FB5-E75D4B862D51}" type="presParOf" srcId="{F003A5A7-7688-41AB-9C00-9B4FD8C18D6D}" destId="{E1D44C33-8F15-4CAB-85AD-9679FC135D94}" srcOrd="0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7FB4F3-9F02-40B9-B54F-F14D051C5B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4E0F3-C5A4-4201-9392-B45306983327}">
      <dgm:prSet custT="1"/>
      <dgm:spPr/>
      <dgm:t>
        <a:bodyPr/>
        <a:lstStyle/>
        <a:p>
          <a:pPr rtl="0"/>
          <a:r>
            <a:rPr lang="ru-RU" sz="2400" dirty="0" smtClean="0"/>
            <a:t>Профилактическое занятие «Шаг в пропасть» </a:t>
          </a:r>
          <a:endParaRPr lang="ru-RU" sz="2400" dirty="0"/>
        </a:p>
      </dgm:t>
    </dgm:pt>
    <dgm:pt modelId="{6191CFAF-B68B-404D-A228-BEADF3C6D29B}" type="parTrans" cxnId="{D4FCA821-0B62-4EFB-8EA4-AD26EDCA1AA6}">
      <dgm:prSet/>
      <dgm:spPr/>
      <dgm:t>
        <a:bodyPr/>
        <a:lstStyle/>
        <a:p>
          <a:endParaRPr lang="ru-RU"/>
        </a:p>
      </dgm:t>
    </dgm:pt>
    <dgm:pt modelId="{1A0D786D-8133-4C5C-A09A-B4F5AC162B70}" type="sibTrans" cxnId="{D4FCA821-0B62-4EFB-8EA4-AD26EDCA1AA6}">
      <dgm:prSet/>
      <dgm:spPr/>
      <dgm:t>
        <a:bodyPr/>
        <a:lstStyle/>
        <a:p>
          <a:endParaRPr lang="ru-RU"/>
        </a:p>
      </dgm:t>
    </dgm:pt>
    <dgm:pt modelId="{AA79E597-C48B-473B-934D-BE1B62991400}">
      <dgm:prSet custT="1"/>
      <dgm:spPr/>
      <dgm:t>
        <a:bodyPr/>
        <a:lstStyle/>
        <a:p>
          <a:pPr rtl="0"/>
          <a:r>
            <a:rPr lang="ru-RU" sz="2400" b="0" i="1" dirty="0" smtClean="0"/>
            <a:t>«Как прекрасна эта жизнь» </a:t>
          </a:r>
          <a:r>
            <a:rPr lang="ru-RU" sz="2400" dirty="0" smtClean="0"/>
            <a:t> </a:t>
          </a:r>
          <a:endParaRPr lang="ru-RU" sz="2400" dirty="0"/>
        </a:p>
      </dgm:t>
    </dgm:pt>
    <dgm:pt modelId="{43140D5B-03D1-4040-8C04-ACB843776778}" type="parTrans" cxnId="{9DF9F8B6-1647-4EE2-BA26-8915E47CE095}">
      <dgm:prSet/>
      <dgm:spPr/>
      <dgm:t>
        <a:bodyPr/>
        <a:lstStyle/>
        <a:p>
          <a:endParaRPr lang="ru-RU"/>
        </a:p>
      </dgm:t>
    </dgm:pt>
    <dgm:pt modelId="{78370EEE-DE6B-4584-959E-219F4A57691D}" type="sibTrans" cxnId="{9DF9F8B6-1647-4EE2-BA26-8915E47CE095}">
      <dgm:prSet/>
      <dgm:spPr/>
      <dgm:t>
        <a:bodyPr/>
        <a:lstStyle/>
        <a:p>
          <a:endParaRPr lang="ru-RU"/>
        </a:p>
      </dgm:t>
    </dgm:pt>
    <dgm:pt modelId="{3CD2D2D7-5556-40E6-95A8-299BFCF674E6}">
      <dgm:prSet custT="1"/>
      <dgm:spPr/>
      <dgm:t>
        <a:bodyPr/>
        <a:lstStyle/>
        <a:p>
          <a:pPr rtl="0"/>
          <a:r>
            <a:rPr lang="ru-RU" sz="2400" b="0" i="1" dirty="0" smtClean="0"/>
            <a:t>«Курить - здоровью вредить»</a:t>
          </a:r>
          <a:r>
            <a:rPr lang="ru-RU" sz="2400" b="0" dirty="0" smtClean="0"/>
            <a:t>  </a:t>
          </a:r>
          <a:endParaRPr lang="ru-RU" sz="2400" b="0" dirty="0"/>
        </a:p>
      </dgm:t>
    </dgm:pt>
    <dgm:pt modelId="{2840CBF7-AC30-4527-B6DF-93D37ABF57C6}" type="parTrans" cxnId="{A883E93B-46DD-40B0-9B3A-853E822944EC}">
      <dgm:prSet/>
      <dgm:spPr/>
      <dgm:t>
        <a:bodyPr/>
        <a:lstStyle/>
        <a:p>
          <a:endParaRPr lang="ru-RU"/>
        </a:p>
      </dgm:t>
    </dgm:pt>
    <dgm:pt modelId="{E1E42AE6-E593-4A73-87D8-86D4CFB90CD0}" type="sibTrans" cxnId="{A883E93B-46DD-40B0-9B3A-853E822944EC}">
      <dgm:prSet/>
      <dgm:spPr/>
      <dgm:t>
        <a:bodyPr/>
        <a:lstStyle/>
        <a:p>
          <a:endParaRPr lang="ru-RU"/>
        </a:p>
      </dgm:t>
    </dgm:pt>
    <dgm:pt modelId="{2C9AEF3D-A86F-42BC-8377-1A3723F1639E}">
      <dgm:prSet custT="1"/>
      <dgm:spPr/>
      <dgm:t>
        <a:bodyPr/>
        <a:lstStyle/>
        <a:p>
          <a:pPr rtl="0"/>
          <a:r>
            <a:rPr lang="ru-RU" sz="2400" b="0" i="1" dirty="0" smtClean="0"/>
            <a:t>«Урок милосердия и доброты»</a:t>
          </a:r>
          <a:r>
            <a:rPr lang="ru-RU" sz="2400" b="0" dirty="0" smtClean="0"/>
            <a:t> </a:t>
          </a:r>
          <a:endParaRPr lang="ru-RU" sz="2400" b="0" dirty="0"/>
        </a:p>
      </dgm:t>
    </dgm:pt>
    <dgm:pt modelId="{86C863BE-B138-4216-AD82-28AB50F55058}" type="parTrans" cxnId="{D0CA250E-4A96-454D-B153-498E578614D1}">
      <dgm:prSet/>
      <dgm:spPr/>
      <dgm:t>
        <a:bodyPr/>
        <a:lstStyle/>
        <a:p>
          <a:endParaRPr lang="ru-RU"/>
        </a:p>
      </dgm:t>
    </dgm:pt>
    <dgm:pt modelId="{A26CF31E-238E-4E23-951E-EA2307C45C17}" type="sibTrans" cxnId="{D0CA250E-4A96-454D-B153-498E578614D1}">
      <dgm:prSet/>
      <dgm:spPr/>
      <dgm:t>
        <a:bodyPr/>
        <a:lstStyle/>
        <a:p>
          <a:endParaRPr lang="ru-RU"/>
        </a:p>
      </dgm:t>
    </dgm:pt>
    <dgm:pt modelId="{25F7EC32-9777-40B2-86A2-EBDC98B78671}">
      <dgm:prSet custT="1"/>
      <dgm:spPr/>
      <dgm:t>
        <a:bodyPr/>
        <a:lstStyle/>
        <a:p>
          <a:pPr rtl="0"/>
          <a:r>
            <a:rPr lang="ru-RU" sz="2400" b="0" dirty="0" smtClean="0"/>
            <a:t>«</a:t>
          </a:r>
          <a:r>
            <a:rPr lang="ru-RU" sz="2400" b="0" i="1" dirty="0" smtClean="0"/>
            <a:t>Компьютерная зависимость: правда или ложь»</a:t>
          </a:r>
          <a:r>
            <a:rPr lang="ru-RU" sz="2400" b="0" dirty="0" smtClean="0"/>
            <a:t> </a:t>
          </a:r>
          <a:endParaRPr lang="ru-RU" sz="2400" b="0" dirty="0"/>
        </a:p>
      </dgm:t>
    </dgm:pt>
    <dgm:pt modelId="{0D165F2E-0F46-4089-912C-A43ED042BBFD}" type="parTrans" cxnId="{3D18ECC5-283B-4793-9CFD-BEE6E9AC7792}">
      <dgm:prSet/>
      <dgm:spPr/>
      <dgm:t>
        <a:bodyPr/>
        <a:lstStyle/>
        <a:p>
          <a:endParaRPr lang="ru-RU"/>
        </a:p>
      </dgm:t>
    </dgm:pt>
    <dgm:pt modelId="{714FEBCB-04FB-4E99-AC46-C4DC33DB27C8}" type="sibTrans" cxnId="{3D18ECC5-283B-4793-9CFD-BEE6E9AC7792}">
      <dgm:prSet/>
      <dgm:spPr/>
      <dgm:t>
        <a:bodyPr/>
        <a:lstStyle/>
        <a:p>
          <a:endParaRPr lang="ru-RU"/>
        </a:p>
      </dgm:t>
    </dgm:pt>
    <dgm:pt modelId="{D55D507F-5D73-4759-BFCB-62E47113DCD8}">
      <dgm:prSet custT="1"/>
      <dgm:spPr/>
      <dgm:t>
        <a:bodyPr/>
        <a:lstStyle/>
        <a:p>
          <a:pPr rtl="0"/>
          <a:r>
            <a:rPr lang="ru-RU" sz="2400" dirty="0" smtClean="0"/>
            <a:t>«Подросток в мире вредных привычек» </a:t>
          </a:r>
          <a:endParaRPr lang="ru-RU" sz="2400" dirty="0"/>
        </a:p>
      </dgm:t>
    </dgm:pt>
    <dgm:pt modelId="{107D24D2-5498-4EC0-B9AE-6A591133BF2C}" type="parTrans" cxnId="{535AB25F-A091-4C06-832E-B210182EEC1F}">
      <dgm:prSet/>
      <dgm:spPr/>
      <dgm:t>
        <a:bodyPr/>
        <a:lstStyle/>
        <a:p>
          <a:endParaRPr lang="ru-RU"/>
        </a:p>
      </dgm:t>
    </dgm:pt>
    <dgm:pt modelId="{B7E71382-36CB-47B5-AD26-E95E24739125}" type="sibTrans" cxnId="{535AB25F-A091-4C06-832E-B210182EEC1F}">
      <dgm:prSet/>
      <dgm:spPr/>
      <dgm:t>
        <a:bodyPr/>
        <a:lstStyle/>
        <a:p>
          <a:endParaRPr lang="ru-RU"/>
        </a:p>
      </dgm:t>
    </dgm:pt>
    <dgm:pt modelId="{520345A2-91CC-44A4-A37F-E60E7FCA16A7}">
      <dgm:prSet custT="1"/>
      <dgm:spPr/>
      <dgm:t>
        <a:bodyPr/>
        <a:lstStyle/>
        <a:p>
          <a:pPr rtl="0"/>
          <a:r>
            <a:rPr lang="ru-RU" sz="2400" b="0" i="1" dirty="0" smtClean="0"/>
            <a:t>«Наркотики – путь в никуда»</a:t>
          </a:r>
          <a:r>
            <a:rPr lang="ru-RU" sz="2400" b="0" dirty="0" smtClean="0"/>
            <a:t> </a:t>
          </a:r>
          <a:endParaRPr lang="ru-RU" sz="2400" b="0" dirty="0"/>
        </a:p>
      </dgm:t>
    </dgm:pt>
    <dgm:pt modelId="{043600CD-A5FD-44E0-92DD-C0A61BAA7153}" type="parTrans" cxnId="{688EFC61-B9DC-46C6-86AD-01174C9274E7}">
      <dgm:prSet/>
      <dgm:spPr/>
      <dgm:t>
        <a:bodyPr/>
        <a:lstStyle/>
        <a:p>
          <a:endParaRPr lang="ru-RU"/>
        </a:p>
      </dgm:t>
    </dgm:pt>
    <dgm:pt modelId="{B2C00535-954E-4C45-B526-09D9E1C77E24}" type="sibTrans" cxnId="{688EFC61-B9DC-46C6-86AD-01174C9274E7}">
      <dgm:prSet/>
      <dgm:spPr/>
      <dgm:t>
        <a:bodyPr/>
        <a:lstStyle/>
        <a:p>
          <a:endParaRPr lang="ru-RU"/>
        </a:p>
      </dgm:t>
    </dgm:pt>
    <dgm:pt modelId="{D9F84776-BEA7-4540-80FE-14801DFB12E2}" type="pres">
      <dgm:prSet presAssocID="{DF7FB4F3-9F02-40B9-B54F-F14D051C5B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64E09-A033-44A1-AD1F-A19C67D5111D}" type="pres">
      <dgm:prSet presAssocID="{81B4E0F3-C5A4-4201-9392-B45306983327}" presName="linNode" presStyleCnt="0"/>
      <dgm:spPr/>
    </dgm:pt>
    <dgm:pt modelId="{1358337F-AB64-43DD-B6D7-1E40536AA92F}" type="pres">
      <dgm:prSet presAssocID="{81B4E0F3-C5A4-4201-9392-B45306983327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8485D-99D6-4DD2-9019-9AFD6E35255D}" type="pres">
      <dgm:prSet presAssocID="{1A0D786D-8133-4C5C-A09A-B4F5AC162B70}" presName="sp" presStyleCnt="0"/>
      <dgm:spPr/>
    </dgm:pt>
    <dgm:pt modelId="{41437FAE-F862-4D60-99C6-8F0896EBC32F}" type="pres">
      <dgm:prSet presAssocID="{AA79E597-C48B-473B-934D-BE1B62991400}" presName="linNode" presStyleCnt="0"/>
      <dgm:spPr/>
    </dgm:pt>
    <dgm:pt modelId="{388225E3-107F-4D3C-8E31-87B579DA755B}" type="pres">
      <dgm:prSet presAssocID="{AA79E597-C48B-473B-934D-BE1B62991400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C0F57-2A33-4AC2-A01E-BA073D1F392B}" type="pres">
      <dgm:prSet presAssocID="{78370EEE-DE6B-4584-959E-219F4A57691D}" presName="sp" presStyleCnt="0"/>
      <dgm:spPr/>
    </dgm:pt>
    <dgm:pt modelId="{17C06EDA-7BED-42CB-B820-24615771401A}" type="pres">
      <dgm:prSet presAssocID="{3CD2D2D7-5556-40E6-95A8-299BFCF674E6}" presName="linNode" presStyleCnt="0"/>
      <dgm:spPr/>
    </dgm:pt>
    <dgm:pt modelId="{F18F3A28-EF72-41BC-9CF8-57625FF4DE08}" type="pres">
      <dgm:prSet presAssocID="{3CD2D2D7-5556-40E6-95A8-299BFCF674E6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17EBB-6723-4F7D-A71A-0BD999E7C78F}" type="pres">
      <dgm:prSet presAssocID="{E1E42AE6-E593-4A73-87D8-86D4CFB90CD0}" presName="sp" presStyleCnt="0"/>
      <dgm:spPr/>
    </dgm:pt>
    <dgm:pt modelId="{479C1542-DF3D-4D82-A121-908D54D1A5A2}" type="pres">
      <dgm:prSet presAssocID="{2C9AEF3D-A86F-42BC-8377-1A3723F1639E}" presName="linNode" presStyleCnt="0"/>
      <dgm:spPr/>
    </dgm:pt>
    <dgm:pt modelId="{CBCC45F1-EF48-44F6-A8C9-03B6D45ED709}" type="pres">
      <dgm:prSet presAssocID="{2C9AEF3D-A86F-42BC-8377-1A3723F1639E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E630C-EFF2-43FC-800F-3D60D2848FD9}" type="pres">
      <dgm:prSet presAssocID="{A26CF31E-238E-4E23-951E-EA2307C45C17}" presName="sp" presStyleCnt="0"/>
      <dgm:spPr/>
    </dgm:pt>
    <dgm:pt modelId="{54E16D73-FCBF-44D8-BC91-81CEEC625600}" type="pres">
      <dgm:prSet presAssocID="{25F7EC32-9777-40B2-86A2-EBDC98B78671}" presName="linNode" presStyleCnt="0"/>
      <dgm:spPr/>
    </dgm:pt>
    <dgm:pt modelId="{87E973BC-BCAD-4149-B9D1-FEA7A194CB57}" type="pres">
      <dgm:prSet presAssocID="{25F7EC32-9777-40B2-86A2-EBDC98B78671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7042C-0EF8-43CA-B39A-9C2ABCF6A8AF}" type="pres">
      <dgm:prSet presAssocID="{714FEBCB-04FB-4E99-AC46-C4DC33DB27C8}" presName="sp" presStyleCnt="0"/>
      <dgm:spPr/>
    </dgm:pt>
    <dgm:pt modelId="{6D923031-5A34-4568-BD53-7B63FB0F24A7}" type="pres">
      <dgm:prSet presAssocID="{D55D507F-5D73-4759-BFCB-62E47113DCD8}" presName="linNode" presStyleCnt="0"/>
      <dgm:spPr/>
    </dgm:pt>
    <dgm:pt modelId="{46EA3F2C-19CD-47DF-94F4-6C09DD94017A}" type="pres">
      <dgm:prSet presAssocID="{D55D507F-5D73-4759-BFCB-62E47113DCD8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2AE3-C31C-4E85-A8B4-90C36603B13C}" type="pres">
      <dgm:prSet presAssocID="{B7E71382-36CB-47B5-AD26-E95E24739125}" presName="sp" presStyleCnt="0"/>
      <dgm:spPr/>
    </dgm:pt>
    <dgm:pt modelId="{C37C5279-0A92-4E3A-8434-B2F56A60660C}" type="pres">
      <dgm:prSet presAssocID="{520345A2-91CC-44A4-A37F-E60E7FCA16A7}" presName="linNode" presStyleCnt="0"/>
      <dgm:spPr/>
    </dgm:pt>
    <dgm:pt modelId="{D81936E8-5B00-4C2F-BC27-54EF48DD7D81}" type="pres">
      <dgm:prSet presAssocID="{520345A2-91CC-44A4-A37F-E60E7FCA16A7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3209C-1EF3-4929-8B2E-BBF243C179DD}" type="presOf" srcId="{81B4E0F3-C5A4-4201-9392-B45306983327}" destId="{1358337F-AB64-43DD-B6D7-1E40536AA92F}" srcOrd="0" destOrd="0" presId="urn:microsoft.com/office/officeart/2005/8/layout/vList5"/>
    <dgm:cxn modelId="{BEAEA8BA-689D-4861-822B-696E640C1A7C}" type="presOf" srcId="{25F7EC32-9777-40B2-86A2-EBDC98B78671}" destId="{87E973BC-BCAD-4149-B9D1-FEA7A194CB57}" srcOrd="0" destOrd="0" presId="urn:microsoft.com/office/officeart/2005/8/layout/vList5"/>
    <dgm:cxn modelId="{C3780888-079D-41EA-8D8B-16B8973D1B80}" type="presOf" srcId="{2C9AEF3D-A86F-42BC-8377-1A3723F1639E}" destId="{CBCC45F1-EF48-44F6-A8C9-03B6D45ED709}" srcOrd="0" destOrd="0" presId="urn:microsoft.com/office/officeart/2005/8/layout/vList5"/>
    <dgm:cxn modelId="{D4FCA821-0B62-4EFB-8EA4-AD26EDCA1AA6}" srcId="{DF7FB4F3-9F02-40B9-B54F-F14D051C5B5A}" destId="{81B4E0F3-C5A4-4201-9392-B45306983327}" srcOrd="0" destOrd="0" parTransId="{6191CFAF-B68B-404D-A228-BEADF3C6D29B}" sibTransId="{1A0D786D-8133-4C5C-A09A-B4F5AC162B70}"/>
    <dgm:cxn modelId="{D0CA250E-4A96-454D-B153-498E578614D1}" srcId="{DF7FB4F3-9F02-40B9-B54F-F14D051C5B5A}" destId="{2C9AEF3D-A86F-42BC-8377-1A3723F1639E}" srcOrd="3" destOrd="0" parTransId="{86C863BE-B138-4216-AD82-28AB50F55058}" sibTransId="{A26CF31E-238E-4E23-951E-EA2307C45C17}"/>
    <dgm:cxn modelId="{A883E93B-46DD-40B0-9B3A-853E822944EC}" srcId="{DF7FB4F3-9F02-40B9-B54F-F14D051C5B5A}" destId="{3CD2D2D7-5556-40E6-95A8-299BFCF674E6}" srcOrd="2" destOrd="0" parTransId="{2840CBF7-AC30-4527-B6DF-93D37ABF57C6}" sibTransId="{E1E42AE6-E593-4A73-87D8-86D4CFB90CD0}"/>
    <dgm:cxn modelId="{C91AC498-E4B2-48B3-88C5-0929F9DA80CD}" type="presOf" srcId="{AA79E597-C48B-473B-934D-BE1B62991400}" destId="{388225E3-107F-4D3C-8E31-87B579DA755B}" srcOrd="0" destOrd="0" presId="urn:microsoft.com/office/officeart/2005/8/layout/vList5"/>
    <dgm:cxn modelId="{741FBD39-478C-4E22-B705-C9F2A6B61896}" type="presOf" srcId="{D55D507F-5D73-4759-BFCB-62E47113DCD8}" destId="{46EA3F2C-19CD-47DF-94F4-6C09DD94017A}" srcOrd="0" destOrd="0" presId="urn:microsoft.com/office/officeart/2005/8/layout/vList5"/>
    <dgm:cxn modelId="{ADE2B25D-DA84-48DB-A74E-F13F81908F48}" type="presOf" srcId="{520345A2-91CC-44A4-A37F-E60E7FCA16A7}" destId="{D81936E8-5B00-4C2F-BC27-54EF48DD7D81}" srcOrd="0" destOrd="0" presId="urn:microsoft.com/office/officeart/2005/8/layout/vList5"/>
    <dgm:cxn modelId="{9DF9F8B6-1647-4EE2-BA26-8915E47CE095}" srcId="{DF7FB4F3-9F02-40B9-B54F-F14D051C5B5A}" destId="{AA79E597-C48B-473B-934D-BE1B62991400}" srcOrd="1" destOrd="0" parTransId="{43140D5B-03D1-4040-8C04-ACB843776778}" sibTransId="{78370EEE-DE6B-4584-959E-219F4A57691D}"/>
    <dgm:cxn modelId="{D371D04E-3653-4735-995D-CAA18235E519}" type="presOf" srcId="{DF7FB4F3-9F02-40B9-B54F-F14D051C5B5A}" destId="{D9F84776-BEA7-4540-80FE-14801DFB12E2}" srcOrd="0" destOrd="0" presId="urn:microsoft.com/office/officeart/2005/8/layout/vList5"/>
    <dgm:cxn modelId="{535AB25F-A091-4C06-832E-B210182EEC1F}" srcId="{DF7FB4F3-9F02-40B9-B54F-F14D051C5B5A}" destId="{D55D507F-5D73-4759-BFCB-62E47113DCD8}" srcOrd="5" destOrd="0" parTransId="{107D24D2-5498-4EC0-B9AE-6A591133BF2C}" sibTransId="{B7E71382-36CB-47B5-AD26-E95E24739125}"/>
    <dgm:cxn modelId="{3D18ECC5-283B-4793-9CFD-BEE6E9AC7792}" srcId="{DF7FB4F3-9F02-40B9-B54F-F14D051C5B5A}" destId="{25F7EC32-9777-40B2-86A2-EBDC98B78671}" srcOrd="4" destOrd="0" parTransId="{0D165F2E-0F46-4089-912C-A43ED042BBFD}" sibTransId="{714FEBCB-04FB-4E99-AC46-C4DC33DB27C8}"/>
    <dgm:cxn modelId="{688EFC61-B9DC-46C6-86AD-01174C9274E7}" srcId="{DF7FB4F3-9F02-40B9-B54F-F14D051C5B5A}" destId="{520345A2-91CC-44A4-A37F-E60E7FCA16A7}" srcOrd="6" destOrd="0" parTransId="{043600CD-A5FD-44E0-92DD-C0A61BAA7153}" sibTransId="{B2C00535-954E-4C45-B526-09D9E1C77E24}"/>
    <dgm:cxn modelId="{084DB82F-DC76-4DF0-B054-F389AF276DCF}" type="presOf" srcId="{3CD2D2D7-5556-40E6-95A8-299BFCF674E6}" destId="{F18F3A28-EF72-41BC-9CF8-57625FF4DE08}" srcOrd="0" destOrd="0" presId="urn:microsoft.com/office/officeart/2005/8/layout/vList5"/>
    <dgm:cxn modelId="{3D589358-FCA1-4F41-B69E-A8C62E07172C}" type="presParOf" srcId="{D9F84776-BEA7-4540-80FE-14801DFB12E2}" destId="{F5664E09-A033-44A1-AD1F-A19C67D5111D}" srcOrd="0" destOrd="0" presId="urn:microsoft.com/office/officeart/2005/8/layout/vList5"/>
    <dgm:cxn modelId="{D4F46098-148B-4061-BD4B-D14FD3045764}" type="presParOf" srcId="{F5664E09-A033-44A1-AD1F-A19C67D5111D}" destId="{1358337F-AB64-43DD-B6D7-1E40536AA92F}" srcOrd="0" destOrd="0" presId="urn:microsoft.com/office/officeart/2005/8/layout/vList5"/>
    <dgm:cxn modelId="{1700F4D8-BE58-49AC-A4E5-8851D5AC13CF}" type="presParOf" srcId="{D9F84776-BEA7-4540-80FE-14801DFB12E2}" destId="{9DA8485D-99D6-4DD2-9019-9AFD6E35255D}" srcOrd="1" destOrd="0" presId="urn:microsoft.com/office/officeart/2005/8/layout/vList5"/>
    <dgm:cxn modelId="{7FC24DB6-A409-430D-8801-81DAC672059D}" type="presParOf" srcId="{D9F84776-BEA7-4540-80FE-14801DFB12E2}" destId="{41437FAE-F862-4D60-99C6-8F0896EBC32F}" srcOrd="2" destOrd="0" presId="urn:microsoft.com/office/officeart/2005/8/layout/vList5"/>
    <dgm:cxn modelId="{035D481B-7848-47B7-840A-BAE97FC8A659}" type="presParOf" srcId="{41437FAE-F862-4D60-99C6-8F0896EBC32F}" destId="{388225E3-107F-4D3C-8E31-87B579DA755B}" srcOrd="0" destOrd="0" presId="urn:microsoft.com/office/officeart/2005/8/layout/vList5"/>
    <dgm:cxn modelId="{06FBFA09-EF10-4265-A146-44D09FEFD0C3}" type="presParOf" srcId="{D9F84776-BEA7-4540-80FE-14801DFB12E2}" destId="{913C0F57-2A33-4AC2-A01E-BA073D1F392B}" srcOrd="3" destOrd="0" presId="urn:microsoft.com/office/officeart/2005/8/layout/vList5"/>
    <dgm:cxn modelId="{C90B8A75-2659-438F-BE2B-644BFD755805}" type="presParOf" srcId="{D9F84776-BEA7-4540-80FE-14801DFB12E2}" destId="{17C06EDA-7BED-42CB-B820-24615771401A}" srcOrd="4" destOrd="0" presId="urn:microsoft.com/office/officeart/2005/8/layout/vList5"/>
    <dgm:cxn modelId="{FB432FE7-8B08-42C2-AFCF-A6E8991F80FD}" type="presParOf" srcId="{17C06EDA-7BED-42CB-B820-24615771401A}" destId="{F18F3A28-EF72-41BC-9CF8-57625FF4DE08}" srcOrd="0" destOrd="0" presId="urn:microsoft.com/office/officeart/2005/8/layout/vList5"/>
    <dgm:cxn modelId="{E7661B7E-FC36-4A30-A708-0CB76ACB1DE0}" type="presParOf" srcId="{D9F84776-BEA7-4540-80FE-14801DFB12E2}" destId="{29617EBB-6723-4F7D-A71A-0BD999E7C78F}" srcOrd="5" destOrd="0" presId="urn:microsoft.com/office/officeart/2005/8/layout/vList5"/>
    <dgm:cxn modelId="{252DF0B5-8B1B-4E99-80D6-E06EEC341DFC}" type="presParOf" srcId="{D9F84776-BEA7-4540-80FE-14801DFB12E2}" destId="{479C1542-DF3D-4D82-A121-908D54D1A5A2}" srcOrd="6" destOrd="0" presId="urn:microsoft.com/office/officeart/2005/8/layout/vList5"/>
    <dgm:cxn modelId="{F22BAC48-74F0-4C6A-A273-811AE4CF8CA8}" type="presParOf" srcId="{479C1542-DF3D-4D82-A121-908D54D1A5A2}" destId="{CBCC45F1-EF48-44F6-A8C9-03B6D45ED709}" srcOrd="0" destOrd="0" presId="urn:microsoft.com/office/officeart/2005/8/layout/vList5"/>
    <dgm:cxn modelId="{85A74E17-DDC3-4045-97D1-9F1CB3965AE3}" type="presParOf" srcId="{D9F84776-BEA7-4540-80FE-14801DFB12E2}" destId="{4F8E630C-EFF2-43FC-800F-3D60D2848FD9}" srcOrd="7" destOrd="0" presId="urn:microsoft.com/office/officeart/2005/8/layout/vList5"/>
    <dgm:cxn modelId="{2D8B8E8B-5470-4059-8DB8-F4333635D810}" type="presParOf" srcId="{D9F84776-BEA7-4540-80FE-14801DFB12E2}" destId="{54E16D73-FCBF-44D8-BC91-81CEEC625600}" srcOrd="8" destOrd="0" presId="urn:microsoft.com/office/officeart/2005/8/layout/vList5"/>
    <dgm:cxn modelId="{CBBB8B80-7A6E-4974-B948-652D51B22407}" type="presParOf" srcId="{54E16D73-FCBF-44D8-BC91-81CEEC625600}" destId="{87E973BC-BCAD-4149-B9D1-FEA7A194CB57}" srcOrd="0" destOrd="0" presId="urn:microsoft.com/office/officeart/2005/8/layout/vList5"/>
    <dgm:cxn modelId="{C86606F8-549B-4BEF-B88B-2ACF7F1089E7}" type="presParOf" srcId="{D9F84776-BEA7-4540-80FE-14801DFB12E2}" destId="{C567042C-0EF8-43CA-B39A-9C2ABCF6A8AF}" srcOrd="9" destOrd="0" presId="urn:microsoft.com/office/officeart/2005/8/layout/vList5"/>
    <dgm:cxn modelId="{C9C54FFF-83AD-410A-98AF-5A87CACE681A}" type="presParOf" srcId="{D9F84776-BEA7-4540-80FE-14801DFB12E2}" destId="{6D923031-5A34-4568-BD53-7B63FB0F24A7}" srcOrd="10" destOrd="0" presId="urn:microsoft.com/office/officeart/2005/8/layout/vList5"/>
    <dgm:cxn modelId="{98196854-C79F-4C77-BB64-AE8428DB66F2}" type="presParOf" srcId="{6D923031-5A34-4568-BD53-7B63FB0F24A7}" destId="{46EA3F2C-19CD-47DF-94F4-6C09DD94017A}" srcOrd="0" destOrd="0" presId="urn:microsoft.com/office/officeart/2005/8/layout/vList5"/>
    <dgm:cxn modelId="{2605ED5A-E943-430E-AB84-8951A92BC599}" type="presParOf" srcId="{D9F84776-BEA7-4540-80FE-14801DFB12E2}" destId="{C01C2AE3-C31C-4E85-A8B4-90C36603B13C}" srcOrd="11" destOrd="0" presId="urn:microsoft.com/office/officeart/2005/8/layout/vList5"/>
    <dgm:cxn modelId="{514FC0B1-2F04-4898-A011-FAA42E0E4A5F}" type="presParOf" srcId="{D9F84776-BEA7-4540-80FE-14801DFB12E2}" destId="{C37C5279-0A92-4E3A-8434-B2F56A60660C}" srcOrd="12" destOrd="0" presId="urn:microsoft.com/office/officeart/2005/8/layout/vList5"/>
    <dgm:cxn modelId="{85B4BD37-14FB-4CA0-8FF0-089A76890EF9}" type="presParOf" srcId="{C37C5279-0A92-4E3A-8434-B2F56A60660C}" destId="{D81936E8-5B00-4C2F-BC27-54EF48DD7D81}" srcOrd="0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7FB4F3-9F02-40B9-B54F-F14D051C5B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4E0F3-C5A4-4201-9392-B45306983327}">
      <dgm:prSet custT="1"/>
      <dgm:spPr/>
      <dgm:t>
        <a:bodyPr/>
        <a:lstStyle/>
        <a:p>
          <a:pPr rtl="0"/>
          <a:r>
            <a:rPr lang="ru-RU" sz="2400" b="0" i="1" dirty="0" smtClean="0"/>
            <a:t>«Конфликт. Общение в конфликтных ситуациях»</a:t>
          </a:r>
          <a:endParaRPr lang="ru-RU" sz="2400" b="0" dirty="0"/>
        </a:p>
      </dgm:t>
    </dgm:pt>
    <dgm:pt modelId="{6191CFAF-B68B-404D-A228-BEADF3C6D29B}" type="parTrans" cxnId="{D4FCA821-0B62-4EFB-8EA4-AD26EDCA1AA6}">
      <dgm:prSet/>
      <dgm:spPr/>
      <dgm:t>
        <a:bodyPr/>
        <a:lstStyle/>
        <a:p>
          <a:endParaRPr lang="ru-RU"/>
        </a:p>
      </dgm:t>
    </dgm:pt>
    <dgm:pt modelId="{1A0D786D-8133-4C5C-A09A-B4F5AC162B70}" type="sibTrans" cxnId="{D4FCA821-0B62-4EFB-8EA4-AD26EDCA1AA6}">
      <dgm:prSet/>
      <dgm:spPr/>
      <dgm:t>
        <a:bodyPr/>
        <a:lstStyle/>
        <a:p>
          <a:endParaRPr lang="ru-RU"/>
        </a:p>
      </dgm:t>
    </dgm:pt>
    <dgm:pt modelId="{AA79E597-C48B-473B-934D-BE1B62991400}">
      <dgm:prSet custT="1"/>
      <dgm:spPr/>
      <dgm:t>
        <a:bodyPr/>
        <a:lstStyle/>
        <a:p>
          <a:pPr rtl="0"/>
          <a:r>
            <a:rPr lang="ru-RU" sz="2400" b="0" i="1" dirty="0" smtClean="0"/>
            <a:t>«Мы за ЗОЖ»</a:t>
          </a:r>
          <a:r>
            <a:rPr lang="ru-RU" sz="2400" b="0" dirty="0" smtClean="0"/>
            <a:t> </a:t>
          </a:r>
          <a:endParaRPr lang="ru-RU" sz="2400" b="0" dirty="0"/>
        </a:p>
      </dgm:t>
    </dgm:pt>
    <dgm:pt modelId="{43140D5B-03D1-4040-8C04-ACB843776778}" type="parTrans" cxnId="{9DF9F8B6-1647-4EE2-BA26-8915E47CE095}">
      <dgm:prSet/>
      <dgm:spPr/>
      <dgm:t>
        <a:bodyPr/>
        <a:lstStyle/>
        <a:p>
          <a:endParaRPr lang="ru-RU"/>
        </a:p>
      </dgm:t>
    </dgm:pt>
    <dgm:pt modelId="{78370EEE-DE6B-4584-959E-219F4A57691D}" type="sibTrans" cxnId="{9DF9F8B6-1647-4EE2-BA26-8915E47CE095}">
      <dgm:prSet/>
      <dgm:spPr/>
      <dgm:t>
        <a:bodyPr/>
        <a:lstStyle/>
        <a:p>
          <a:endParaRPr lang="ru-RU"/>
        </a:p>
      </dgm:t>
    </dgm:pt>
    <dgm:pt modelId="{3CD2D2D7-5556-40E6-95A8-299BFCF674E6}">
      <dgm:prSet custT="1"/>
      <dgm:spPr/>
      <dgm:t>
        <a:bodyPr/>
        <a:lstStyle/>
        <a:p>
          <a:pPr rtl="0"/>
          <a:r>
            <a:rPr lang="ru-RU" sz="2400" b="0" i="1" dirty="0" smtClean="0"/>
            <a:t>«Я и моя будущая профессия»</a:t>
          </a:r>
          <a:endParaRPr lang="ru-RU" sz="2400" b="0" dirty="0"/>
        </a:p>
      </dgm:t>
    </dgm:pt>
    <dgm:pt modelId="{2840CBF7-AC30-4527-B6DF-93D37ABF57C6}" type="parTrans" cxnId="{A883E93B-46DD-40B0-9B3A-853E822944EC}">
      <dgm:prSet/>
      <dgm:spPr/>
      <dgm:t>
        <a:bodyPr/>
        <a:lstStyle/>
        <a:p>
          <a:endParaRPr lang="ru-RU"/>
        </a:p>
      </dgm:t>
    </dgm:pt>
    <dgm:pt modelId="{E1E42AE6-E593-4A73-87D8-86D4CFB90CD0}" type="sibTrans" cxnId="{A883E93B-46DD-40B0-9B3A-853E822944EC}">
      <dgm:prSet/>
      <dgm:spPr/>
      <dgm:t>
        <a:bodyPr/>
        <a:lstStyle/>
        <a:p>
          <a:endParaRPr lang="ru-RU"/>
        </a:p>
      </dgm:t>
    </dgm:pt>
    <dgm:pt modelId="{25F7EC32-9777-40B2-86A2-EBDC98B78671}">
      <dgm:prSet custT="1"/>
      <dgm:spPr/>
      <dgm:t>
        <a:bodyPr/>
        <a:lstStyle/>
        <a:p>
          <a:pPr rtl="0"/>
          <a:r>
            <a:rPr lang="ru-RU" sz="2400" b="0" dirty="0" smtClean="0"/>
            <a:t>«</a:t>
          </a:r>
          <a:r>
            <a:rPr lang="ru-RU" sz="2400" b="0" i="1" dirty="0" smtClean="0"/>
            <a:t>Компьютерная зависимость: правда или ложь»</a:t>
          </a:r>
          <a:r>
            <a:rPr lang="ru-RU" sz="2400" b="0" dirty="0" smtClean="0"/>
            <a:t> </a:t>
          </a:r>
          <a:endParaRPr lang="ru-RU" sz="2400" b="0" dirty="0"/>
        </a:p>
      </dgm:t>
    </dgm:pt>
    <dgm:pt modelId="{0D165F2E-0F46-4089-912C-A43ED042BBFD}" type="parTrans" cxnId="{3D18ECC5-283B-4793-9CFD-BEE6E9AC7792}">
      <dgm:prSet/>
      <dgm:spPr/>
      <dgm:t>
        <a:bodyPr/>
        <a:lstStyle/>
        <a:p>
          <a:endParaRPr lang="ru-RU"/>
        </a:p>
      </dgm:t>
    </dgm:pt>
    <dgm:pt modelId="{714FEBCB-04FB-4E99-AC46-C4DC33DB27C8}" type="sibTrans" cxnId="{3D18ECC5-283B-4793-9CFD-BEE6E9AC7792}">
      <dgm:prSet/>
      <dgm:spPr/>
      <dgm:t>
        <a:bodyPr/>
        <a:lstStyle/>
        <a:p>
          <a:endParaRPr lang="ru-RU"/>
        </a:p>
      </dgm:t>
    </dgm:pt>
    <dgm:pt modelId="{520345A2-91CC-44A4-A37F-E60E7FCA16A7}">
      <dgm:prSet custT="1"/>
      <dgm:spPr/>
      <dgm:t>
        <a:bodyPr/>
        <a:lstStyle/>
        <a:p>
          <a:pPr rtl="0"/>
          <a:r>
            <a:rPr lang="ru-RU" sz="2400" b="0" i="1" dirty="0" smtClean="0"/>
            <a:t>«Умей сказать НЕТ»</a:t>
          </a:r>
          <a:r>
            <a:rPr lang="ru-RU" sz="2400" b="0" dirty="0" smtClean="0"/>
            <a:t> </a:t>
          </a:r>
          <a:endParaRPr lang="ru-RU" sz="2400" b="0" dirty="0"/>
        </a:p>
      </dgm:t>
    </dgm:pt>
    <dgm:pt modelId="{043600CD-A5FD-44E0-92DD-C0A61BAA7153}" type="parTrans" cxnId="{688EFC61-B9DC-46C6-86AD-01174C9274E7}">
      <dgm:prSet/>
      <dgm:spPr/>
      <dgm:t>
        <a:bodyPr/>
        <a:lstStyle/>
        <a:p>
          <a:endParaRPr lang="ru-RU"/>
        </a:p>
      </dgm:t>
    </dgm:pt>
    <dgm:pt modelId="{B2C00535-954E-4C45-B526-09D9E1C77E24}" type="sibTrans" cxnId="{688EFC61-B9DC-46C6-86AD-01174C9274E7}">
      <dgm:prSet/>
      <dgm:spPr/>
      <dgm:t>
        <a:bodyPr/>
        <a:lstStyle/>
        <a:p>
          <a:endParaRPr lang="ru-RU"/>
        </a:p>
      </dgm:t>
    </dgm:pt>
    <dgm:pt modelId="{9DC1FC2C-0DA7-4323-8FF8-E5BAA4E0CE10}">
      <dgm:prSet custT="1"/>
      <dgm:spPr/>
      <dgm:t>
        <a:bodyPr/>
        <a:lstStyle/>
        <a:p>
          <a:r>
            <a:rPr lang="ru-RU" sz="2400" b="0" dirty="0" smtClean="0"/>
            <a:t>«</a:t>
          </a:r>
          <a:r>
            <a:rPr lang="ru-RU" sz="2400" b="0" i="1" dirty="0" smtClean="0"/>
            <a:t>Экскурсия в мир профессий»</a:t>
          </a:r>
          <a:r>
            <a:rPr lang="ru-RU" sz="2400" b="0" dirty="0" smtClean="0"/>
            <a:t> </a:t>
          </a:r>
          <a:endParaRPr lang="ru-RU" sz="2400" b="0" dirty="0"/>
        </a:p>
      </dgm:t>
    </dgm:pt>
    <dgm:pt modelId="{7DF17374-D2D5-4BF2-A458-30DE92C7FC47}" type="parTrans" cxnId="{26971CC2-D1B7-4A66-A0E5-E1F173C14F4B}">
      <dgm:prSet/>
      <dgm:spPr/>
      <dgm:t>
        <a:bodyPr/>
        <a:lstStyle/>
        <a:p>
          <a:endParaRPr lang="ru-RU"/>
        </a:p>
      </dgm:t>
    </dgm:pt>
    <dgm:pt modelId="{1181B479-CF94-4A86-ABA6-27B4D29FA401}" type="sibTrans" cxnId="{26971CC2-D1B7-4A66-A0E5-E1F173C14F4B}">
      <dgm:prSet/>
      <dgm:spPr/>
      <dgm:t>
        <a:bodyPr/>
        <a:lstStyle/>
        <a:p>
          <a:endParaRPr lang="ru-RU"/>
        </a:p>
      </dgm:t>
    </dgm:pt>
    <dgm:pt modelId="{69F6EF17-223B-4E7A-B244-2B32456B12A0}">
      <dgm:prSet custT="1"/>
      <dgm:spPr/>
      <dgm:t>
        <a:bodyPr/>
        <a:lstStyle/>
        <a:p>
          <a:r>
            <a:rPr lang="ru-RU" sz="2400" b="0" i="1" dirty="0" smtClean="0"/>
            <a:t>«Я на пороге взросления»</a:t>
          </a:r>
          <a:r>
            <a:rPr lang="ru-RU" sz="2400" b="0" dirty="0" smtClean="0"/>
            <a:t> </a:t>
          </a:r>
          <a:endParaRPr lang="ru-RU" sz="2400" b="0" dirty="0"/>
        </a:p>
      </dgm:t>
    </dgm:pt>
    <dgm:pt modelId="{AD5F0B69-D502-4B26-809D-B0E7CAA97C27}" type="parTrans" cxnId="{9399D013-ED09-4A69-91AB-B8F5FB906904}">
      <dgm:prSet/>
      <dgm:spPr/>
      <dgm:t>
        <a:bodyPr/>
        <a:lstStyle/>
        <a:p>
          <a:endParaRPr lang="ru-RU"/>
        </a:p>
      </dgm:t>
    </dgm:pt>
    <dgm:pt modelId="{118E3BAB-D9F3-44A9-9ECC-E21119E44B86}" type="sibTrans" cxnId="{9399D013-ED09-4A69-91AB-B8F5FB906904}">
      <dgm:prSet/>
      <dgm:spPr/>
      <dgm:t>
        <a:bodyPr/>
        <a:lstStyle/>
        <a:p>
          <a:endParaRPr lang="ru-RU"/>
        </a:p>
      </dgm:t>
    </dgm:pt>
    <dgm:pt modelId="{D9F84776-BEA7-4540-80FE-14801DFB12E2}" type="pres">
      <dgm:prSet presAssocID="{DF7FB4F3-9F02-40B9-B54F-F14D051C5B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64E09-A033-44A1-AD1F-A19C67D5111D}" type="pres">
      <dgm:prSet presAssocID="{81B4E0F3-C5A4-4201-9392-B45306983327}" presName="linNode" presStyleCnt="0"/>
      <dgm:spPr/>
    </dgm:pt>
    <dgm:pt modelId="{1358337F-AB64-43DD-B6D7-1E40536AA92F}" type="pres">
      <dgm:prSet presAssocID="{81B4E0F3-C5A4-4201-9392-B45306983327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8485D-99D6-4DD2-9019-9AFD6E35255D}" type="pres">
      <dgm:prSet presAssocID="{1A0D786D-8133-4C5C-A09A-B4F5AC162B70}" presName="sp" presStyleCnt="0"/>
      <dgm:spPr/>
    </dgm:pt>
    <dgm:pt modelId="{41437FAE-F862-4D60-99C6-8F0896EBC32F}" type="pres">
      <dgm:prSet presAssocID="{AA79E597-C48B-473B-934D-BE1B62991400}" presName="linNode" presStyleCnt="0"/>
      <dgm:spPr/>
    </dgm:pt>
    <dgm:pt modelId="{388225E3-107F-4D3C-8E31-87B579DA755B}" type="pres">
      <dgm:prSet presAssocID="{AA79E597-C48B-473B-934D-BE1B62991400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C0F57-2A33-4AC2-A01E-BA073D1F392B}" type="pres">
      <dgm:prSet presAssocID="{78370EEE-DE6B-4584-959E-219F4A57691D}" presName="sp" presStyleCnt="0"/>
      <dgm:spPr/>
    </dgm:pt>
    <dgm:pt modelId="{17C06EDA-7BED-42CB-B820-24615771401A}" type="pres">
      <dgm:prSet presAssocID="{3CD2D2D7-5556-40E6-95A8-299BFCF674E6}" presName="linNode" presStyleCnt="0"/>
      <dgm:spPr/>
    </dgm:pt>
    <dgm:pt modelId="{F18F3A28-EF72-41BC-9CF8-57625FF4DE08}" type="pres">
      <dgm:prSet presAssocID="{3CD2D2D7-5556-40E6-95A8-299BFCF674E6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17EBB-6723-4F7D-A71A-0BD999E7C78F}" type="pres">
      <dgm:prSet presAssocID="{E1E42AE6-E593-4A73-87D8-86D4CFB90CD0}" presName="sp" presStyleCnt="0"/>
      <dgm:spPr/>
    </dgm:pt>
    <dgm:pt modelId="{68BAC9A3-980B-48AA-98C0-8607529B2BAC}" type="pres">
      <dgm:prSet presAssocID="{9DC1FC2C-0DA7-4323-8FF8-E5BAA4E0CE10}" presName="linNode" presStyleCnt="0"/>
      <dgm:spPr/>
    </dgm:pt>
    <dgm:pt modelId="{BBEF7CA2-48AF-4092-8F62-0B92D0E8A024}" type="pres">
      <dgm:prSet presAssocID="{9DC1FC2C-0DA7-4323-8FF8-E5BAA4E0CE10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99F0A-4359-47C2-AA36-D74DFAA100F7}" type="pres">
      <dgm:prSet presAssocID="{1181B479-CF94-4A86-ABA6-27B4D29FA401}" presName="sp" presStyleCnt="0"/>
      <dgm:spPr/>
    </dgm:pt>
    <dgm:pt modelId="{54E16D73-FCBF-44D8-BC91-81CEEC625600}" type="pres">
      <dgm:prSet presAssocID="{25F7EC32-9777-40B2-86A2-EBDC98B78671}" presName="linNode" presStyleCnt="0"/>
      <dgm:spPr/>
    </dgm:pt>
    <dgm:pt modelId="{87E973BC-BCAD-4149-B9D1-FEA7A194CB57}" type="pres">
      <dgm:prSet presAssocID="{25F7EC32-9777-40B2-86A2-EBDC98B78671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7042C-0EF8-43CA-B39A-9C2ABCF6A8AF}" type="pres">
      <dgm:prSet presAssocID="{714FEBCB-04FB-4E99-AC46-C4DC33DB27C8}" presName="sp" presStyleCnt="0"/>
      <dgm:spPr/>
    </dgm:pt>
    <dgm:pt modelId="{30F8BA30-C49A-4CF6-8158-EC53050F7F64}" type="pres">
      <dgm:prSet presAssocID="{69F6EF17-223B-4E7A-B244-2B32456B12A0}" presName="linNode" presStyleCnt="0"/>
      <dgm:spPr/>
    </dgm:pt>
    <dgm:pt modelId="{0384164B-D764-4AA1-BBF2-EB58482EF126}" type="pres">
      <dgm:prSet presAssocID="{69F6EF17-223B-4E7A-B244-2B32456B12A0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ED8A1-9AED-4C61-B456-D9987B291F1D}" type="pres">
      <dgm:prSet presAssocID="{118E3BAB-D9F3-44A9-9ECC-E21119E44B86}" presName="sp" presStyleCnt="0"/>
      <dgm:spPr/>
    </dgm:pt>
    <dgm:pt modelId="{C37C5279-0A92-4E3A-8434-B2F56A60660C}" type="pres">
      <dgm:prSet presAssocID="{520345A2-91CC-44A4-A37F-E60E7FCA16A7}" presName="linNode" presStyleCnt="0"/>
      <dgm:spPr/>
    </dgm:pt>
    <dgm:pt modelId="{D81936E8-5B00-4C2F-BC27-54EF48DD7D81}" type="pres">
      <dgm:prSet presAssocID="{520345A2-91CC-44A4-A37F-E60E7FCA16A7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CA821-0B62-4EFB-8EA4-AD26EDCA1AA6}" srcId="{DF7FB4F3-9F02-40B9-B54F-F14D051C5B5A}" destId="{81B4E0F3-C5A4-4201-9392-B45306983327}" srcOrd="0" destOrd="0" parTransId="{6191CFAF-B68B-404D-A228-BEADF3C6D29B}" sibTransId="{1A0D786D-8133-4C5C-A09A-B4F5AC162B70}"/>
    <dgm:cxn modelId="{2C17816B-ABBB-4093-8454-7A977A3540D3}" type="presOf" srcId="{81B4E0F3-C5A4-4201-9392-B45306983327}" destId="{1358337F-AB64-43DD-B6D7-1E40536AA92F}" srcOrd="0" destOrd="0" presId="urn:microsoft.com/office/officeart/2005/8/layout/vList5"/>
    <dgm:cxn modelId="{A883E93B-46DD-40B0-9B3A-853E822944EC}" srcId="{DF7FB4F3-9F02-40B9-B54F-F14D051C5B5A}" destId="{3CD2D2D7-5556-40E6-95A8-299BFCF674E6}" srcOrd="2" destOrd="0" parTransId="{2840CBF7-AC30-4527-B6DF-93D37ABF57C6}" sibTransId="{E1E42AE6-E593-4A73-87D8-86D4CFB90CD0}"/>
    <dgm:cxn modelId="{7F779B21-AB5B-465C-8C55-2AA7C608BB4E}" type="presOf" srcId="{25F7EC32-9777-40B2-86A2-EBDC98B78671}" destId="{87E973BC-BCAD-4149-B9D1-FEA7A194CB57}" srcOrd="0" destOrd="0" presId="urn:microsoft.com/office/officeart/2005/8/layout/vList5"/>
    <dgm:cxn modelId="{2BBAC33C-A525-45E0-9281-89766142AE9A}" type="presOf" srcId="{3CD2D2D7-5556-40E6-95A8-299BFCF674E6}" destId="{F18F3A28-EF72-41BC-9CF8-57625FF4DE08}" srcOrd="0" destOrd="0" presId="urn:microsoft.com/office/officeart/2005/8/layout/vList5"/>
    <dgm:cxn modelId="{76322FF6-5057-42A7-A1AC-5D1ACA8FD7C1}" type="presOf" srcId="{DF7FB4F3-9F02-40B9-B54F-F14D051C5B5A}" destId="{D9F84776-BEA7-4540-80FE-14801DFB12E2}" srcOrd="0" destOrd="0" presId="urn:microsoft.com/office/officeart/2005/8/layout/vList5"/>
    <dgm:cxn modelId="{9DF9F8B6-1647-4EE2-BA26-8915E47CE095}" srcId="{DF7FB4F3-9F02-40B9-B54F-F14D051C5B5A}" destId="{AA79E597-C48B-473B-934D-BE1B62991400}" srcOrd="1" destOrd="0" parTransId="{43140D5B-03D1-4040-8C04-ACB843776778}" sibTransId="{78370EEE-DE6B-4584-959E-219F4A57691D}"/>
    <dgm:cxn modelId="{D34169A9-E58B-4336-91E9-28BDAC404D19}" type="presOf" srcId="{AA79E597-C48B-473B-934D-BE1B62991400}" destId="{388225E3-107F-4D3C-8E31-87B579DA755B}" srcOrd="0" destOrd="0" presId="urn:microsoft.com/office/officeart/2005/8/layout/vList5"/>
    <dgm:cxn modelId="{870B0F66-36C6-4F44-B063-949B0CDF118E}" type="presOf" srcId="{520345A2-91CC-44A4-A37F-E60E7FCA16A7}" destId="{D81936E8-5B00-4C2F-BC27-54EF48DD7D81}" srcOrd="0" destOrd="0" presId="urn:microsoft.com/office/officeart/2005/8/layout/vList5"/>
    <dgm:cxn modelId="{B6A1D2EC-FC9D-4C63-B30B-A1F0FCB7397C}" type="presOf" srcId="{69F6EF17-223B-4E7A-B244-2B32456B12A0}" destId="{0384164B-D764-4AA1-BBF2-EB58482EF126}" srcOrd="0" destOrd="0" presId="urn:microsoft.com/office/officeart/2005/8/layout/vList5"/>
    <dgm:cxn modelId="{26971CC2-D1B7-4A66-A0E5-E1F173C14F4B}" srcId="{DF7FB4F3-9F02-40B9-B54F-F14D051C5B5A}" destId="{9DC1FC2C-0DA7-4323-8FF8-E5BAA4E0CE10}" srcOrd="3" destOrd="0" parTransId="{7DF17374-D2D5-4BF2-A458-30DE92C7FC47}" sibTransId="{1181B479-CF94-4A86-ABA6-27B4D29FA401}"/>
    <dgm:cxn modelId="{3D18ECC5-283B-4793-9CFD-BEE6E9AC7792}" srcId="{DF7FB4F3-9F02-40B9-B54F-F14D051C5B5A}" destId="{25F7EC32-9777-40B2-86A2-EBDC98B78671}" srcOrd="4" destOrd="0" parTransId="{0D165F2E-0F46-4089-912C-A43ED042BBFD}" sibTransId="{714FEBCB-04FB-4E99-AC46-C4DC33DB27C8}"/>
    <dgm:cxn modelId="{9399D013-ED09-4A69-91AB-B8F5FB906904}" srcId="{DF7FB4F3-9F02-40B9-B54F-F14D051C5B5A}" destId="{69F6EF17-223B-4E7A-B244-2B32456B12A0}" srcOrd="5" destOrd="0" parTransId="{AD5F0B69-D502-4B26-809D-B0E7CAA97C27}" sibTransId="{118E3BAB-D9F3-44A9-9ECC-E21119E44B86}"/>
    <dgm:cxn modelId="{688EFC61-B9DC-46C6-86AD-01174C9274E7}" srcId="{DF7FB4F3-9F02-40B9-B54F-F14D051C5B5A}" destId="{520345A2-91CC-44A4-A37F-E60E7FCA16A7}" srcOrd="6" destOrd="0" parTransId="{043600CD-A5FD-44E0-92DD-C0A61BAA7153}" sibTransId="{B2C00535-954E-4C45-B526-09D9E1C77E24}"/>
    <dgm:cxn modelId="{720F6062-6FE1-4E2A-A6AF-B0A4B367EE57}" type="presOf" srcId="{9DC1FC2C-0DA7-4323-8FF8-E5BAA4E0CE10}" destId="{BBEF7CA2-48AF-4092-8F62-0B92D0E8A024}" srcOrd="0" destOrd="0" presId="urn:microsoft.com/office/officeart/2005/8/layout/vList5"/>
    <dgm:cxn modelId="{8D252837-4426-4450-9A45-DD484D64CA84}" type="presParOf" srcId="{D9F84776-BEA7-4540-80FE-14801DFB12E2}" destId="{F5664E09-A033-44A1-AD1F-A19C67D5111D}" srcOrd="0" destOrd="0" presId="urn:microsoft.com/office/officeart/2005/8/layout/vList5"/>
    <dgm:cxn modelId="{9A0DD23F-CCC5-4A88-9D22-8A453DAE43E2}" type="presParOf" srcId="{F5664E09-A033-44A1-AD1F-A19C67D5111D}" destId="{1358337F-AB64-43DD-B6D7-1E40536AA92F}" srcOrd="0" destOrd="0" presId="urn:microsoft.com/office/officeart/2005/8/layout/vList5"/>
    <dgm:cxn modelId="{47B90AB6-9F63-4385-8CD7-F24860A61E43}" type="presParOf" srcId="{D9F84776-BEA7-4540-80FE-14801DFB12E2}" destId="{9DA8485D-99D6-4DD2-9019-9AFD6E35255D}" srcOrd="1" destOrd="0" presId="urn:microsoft.com/office/officeart/2005/8/layout/vList5"/>
    <dgm:cxn modelId="{D56F76F6-BA2A-46C5-97CD-6AFE78FCB94D}" type="presParOf" srcId="{D9F84776-BEA7-4540-80FE-14801DFB12E2}" destId="{41437FAE-F862-4D60-99C6-8F0896EBC32F}" srcOrd="2" destOrd="0" presId="urn:microsoft.com/office/officeart/2005/8/layout/vList5"/>
    <dgm:cxn modelId="{74684177-046E-4F02-8090-5BC0A024BC33}" type="presParOf" srcId="{41437FAE-F862-4D60-99C6-8F0896EBC32F}" destId="{388225E3-107F-4D3C-8E31-87B579DA755B}" srcOrd="0" destOrd="0" presId="urn:microsoft.com/office/officeart/2005/8/layout/vList5"/>
    <dgm:cxn modelId="{B9CB7429-9E2E-4236-8FCE-1935132120E2}" type="presParOf" srcId="{D9F84776-BEA7-4540-80FE-14801DFB12E2}" destId="{913C0F57-2A33-4AC2-A01E-BA073D1F392B}" srcOrd="3" destOrd="0" presId="urn:microsoft.com/office/officeart/2005/8/layout/vList5"/>
    <dgm:cxn modelId="{9263276D-BB3B-455B-B200-0BB3ED63657B}" type="presParOf" srcId="{D9F84776-BEA7-4540-80FE-14801DFB12E2}" destId="{17C06EDA-7BED-42CB-B820-24615771401A}" srcOrd="4" destOrd="0" presId="urn:microsoft.com/office/officeart/2005/8/layout/vList5"/>
    <dgm:cxn modelId="{0AB1AC92-0652-4E3E-9FF7-84B699BA7F4D}" type="presParOf" srcId="{17C06EDA-7BED-42CB-B820-24615771401A}" destId="{F18F3A28-EF72-41BC-9CF8-57625FF4DE08}" srcOrd="0" destOrd="0" presId="urn:microsoft.com/office/officeart/2005/8/layout/vList5"/>
    <dgm:cxn modelId="{4C6A2D70-5C61-4255-A16D-C67365605F04}" type="presParOf" srcId="{D9F84776-BEA7-4540-80FE-14801DFB12E2}" destId="{29617EBB-6723-4F7D-A71A-0BD999E7C78F}" srcOrd="5" destOrd="0" presId="urn:microsoft.com/office/officeart/2005/8/layout/vList5"/>
    <dgm:cxn modelId="{556879DA-4E7B-4B5F-8BCC-D3CB7D9DDB18}" type="presParOf" srcId="{D9F84776-BEA7-4540-80FE-14801DFB12E2}" destId="{68BAC9A3-980B-48AA-98C0-8607529B2BAC}" srcOrd="6" destOrd="0" presId="urn:microsoft.com/office/officeart/2005/8/layout/vList5"/>
    <dgm:cxn modelId="{D6BF06BA-B6D8-4481-8D96-4E783A13ACF1}" type="presParOf" srcId="{68BAC9A3-980B-48AA-98C0-8607529B2BAC}" destId="{BBEF7CA2-48AF-4092-8F62-0B92D0E8A024}" srcOrd="0" destOrd="0" presId="urn:microsoft.com/office/officeart/2005/8/layout/vList5"/>
    <dgm:cxn modelId="{FEB796F3-96AF-451F-B6BA-BFF4018DE562}" type="presParOf" srcId="{D9F84776-BEA7-4540-80FE-14801DFB12E2}" destId="{51D99F0A-4359-47C2-AA36-D74DFAA100F7}" srcOrd="7" destOrd="0" presId="urn:microsoft.com/office/officeart/2005/8/layout/vList5"/>
    <dgm:cxn modelId="{B068E20F-C432-460D-9BBE-09077FE4A61C}" type="presParOf" srcId="{D9F84776-BEA7-4540-80FE-14801DFB12E2}" destId="{54E16D73-FCBF-44D8-BC91-81CEEC625600}" srcOrd="8" destOrd="0" presId="urn:microsoft.com/office/officeart/2005/8/layout/vList5"/>
    <dgm:cxn modelId="{EAF9FE35-ADA3-44D0-BF84-6D2B45920E32}" type="presParOf" srcId="{54E16D73-FCBF-44D8-BC91-81CEEC625600}" destId="{87E973BC-BCAD-4149-B9D1-FEA7A194CB57}" srcOrd="0" destOrd="0" presId="urn:microsoft.com/office/officeart/2005/8/layout/vList5"/>
    <dgm:cxn modelId="{A20AED6E-2050-4E5B-8F5F-1C3E4B766941}" type="presParOf" srcId="{D9F84776-BEA7-4540-80FE-14801DFB12E2}" destId="{C567042C-0EF8-43CA-B39A-9C2ABCF6A8AF}" srcOrd="9" destOrd="0" presId="urn:microsoft.com/office/officeart/2005/8/layout/vList5"/>
    <dgm:cxn modelId="{8B7B8DDC-4A1B-47CE-8833-BF8C9FAB7439}" type="presParOf" srcId="{D9F84776-BEA7-4540-80FE-14801DFB12E2}" destId="{30F8BA30-C49A-4CF6-8158-EC53050F7F64}" srcOrd="10" destOrd="0" presId="urn:microsoft.com/office/officeart/2005/8/layout/vList5"/>
    <dgm:cxn modelId="{B3CB4A0E-BCAD-4918-A7E8-79986BE746AD}" type="presParOf" srcId="{30F8BA30-C49A-4CF6-8158-EC53050F7F64}" destId="{0384164B-D764-4AA1-BBF2-EB58482EF126}" srcOrd="0" destOrd="0" presId="urn:microsoft.com/office/officeart/2005/8/layout/vList5"/>
    <dgm:cxn modelId="{E56DE366-EAE7-4990-8A86-3A8E8D51A244}" type="presParOf" srcId="{D9F84776-BEA7-4540-80FE-14801DFB12E2}" destId="{6B7ED8A1-9AED-4C61-B456-D9987B291F1D}" srcOrd="11" destOrd="0" presId="urn:microsoft.com/office/officeart/2005/8/layout/vList5"/>
    <dgm:cxn modelId="{CB89EDA4-9BFB-4220-A63C-4099B22E4D69}" type="presParOf" srcId="{D9F84776-BEA7-4540-80FE-14801DFB12E2}" destId="{C37C5279-0A92-4E3A-8434-B2F56A60660C}" srcOrd="12" destOrd="0" presId="urn:microsoft.com/office/officeart/2005/8/layout/vList5"/>
    <dgm:cxn modelId="{751F33B1-B104-4751-8DF7-8454FC94059C}" type="presParOf" srcId="{C37C5279-0A92-4E3A-8434-B2F56A60660C}" destId="{D81936E8-5B00-4C2F-BC27-54EF48DD7D81}" srcOrd="0" destOrd="0" presId="urn:microsoft.com/office/officeart/2005/8/layout/vList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7FB4F3-9F02-40B9-B54F-F14D051C5B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4E0F3-C5A4-4201-9392-B45306983327}">
      <dgm:prSet custT="1"/>
      <dgm:spPr/>
      <dgm:t>
        <a:bodyPr/>
        <a:lstStyle/>
        <a:p>
          <a:pPr rtl="0"/>
          <a:r>
            <a:rPr lang="ru-RU" sz="2400" dirty="0" smtClean="0"/>
            <a:t>Для детей выпускаются памятки и буклеты на темы:</a:t>
          </a:r>
          <a:endParaRPr lang="ru-RU" sz="2400" dirty="0"/>
        </a:p>
      </dgm:t>
    </dgm:pt>
    <dgm:pt modelId="{6191CFAF-B68B-404D-A228-BEADF3C6D29B}" type="parTrans" cxnId="{D4FCA821-0B62-4EFB-8EA4-AD26EDCA1AA6}">
      <dgm:prSet/>
      <dgm:spPr/>
      <dgm:t>
        <a:bodyPr/>
        <a:lstStyle/>
        <a:p>
          <a:endParaRPr lang="ru-RU"/>
        </a:p>
      </dgm:t>
    </dgm:pt>
    <dgm:pt modelId="{1A0D786D-8133-4C5C-A09A-B4F5AC162B70}" type="sibTrans" cxnId="{D4FCA821-0B62-4EFB-8EA4-AD26EDCA1AA6}">
      <dgm:prSet/>
      <dgm:spPr/>
      <dgm:t>
        <a:bodyPr/>
        <a:lstStyle/>
        <a:p>
          <a:endParaRPr lang="ru-RU"/>
        </a:p>
      </dgm:t>
    </dgm:pt>
    <dgm:pt modelId="{AA79E597-C48B-473B-934D-BE1B62991400}">
      <dgm:prSet custT="1"/>
      <dgm:spPr/>
      <dgm:t>
        <a:bodyPr/>
        <a:lstStyle/>
        <a:p>
          <a:pPr rtl="0"/>
          <a:r>
            <a:rPr lang="ru-RU" sz="2400" dirty="0" smtClean="0"/>
            <a:t>«Полезные привычки» </a:t>
          </a:r>
          <a:endParaRPr lang="ru-RU" sz="2400" dirty="0"/>
        </a:p>
      </dgm:t>
    </dgm:pt>
    <dgm:pt modelId="{43140D5B-03D1-4040-8C04-ACB843776778}" type="parTrans" cxnId="{9DF9F8B6-1647-4EE2-BA26-8915E47CE095}">
      <dgm:prSet/>
      <dgm:spPr/>
      <dgm:t>
        <a:bodyPr/>
        <a:lstStyle/>
        <a:p>
          <a:endParaRPr lang="ru-RU"/>
        </a:p>
      </dgm:t>
    </dgm:pt>
    <dgm:pt modelId="{78370EEE-DE6B-4584-959E-219F4A57691D}" type="sibTrans" cxnId="{9DF9F8B6-1647-4EE2-BA26-8915E47CE095}">
      <dgm:prSet/>
      <dgm:spPr/>
      <dgm:t>
        <a:bodyPr/>
        <a:lstStyle/>
        <a:p>
          <a:endParaRPr lang="ru-RU"/>
        </a:p>
      </dgm:t>
    </dgm:pt>
    <dgm:pt modelId="{3CD2D2D7-5556-40E6-95A8-299BFCF674E6}">
      <dgm:prSet custT="1"/>
      <dgm:spPr/>
      <dgm:t>
        <a:bodyPr/>
        <a:lstStyle/>
        <a:p>
          <a:pPr rtl="0"/>
          <a:r>
            <a:rPr lang="ru-RU" sz="2400" dirty="0" smtClean="0"/>
            <a:t>«Живи по закону, поступай по совести» </a:t>
          </a:r>
          <a:endParaRPr lang="ru-RU" sz="2400" dirty="0"/>
        </a:p>
      </dgm:t>
    </dgm:pt>
    <dgm:pt modelId="{2840CBF7-AC30-4527-B6DF-93D37ABF57C6}" type="parTrans" cxnId="{A883E93B-46DD-40B0-9B3A-853E822944EC}">
      <dgm:prSet/>
      <dgm:spPr/>
      <dgm:t>
        <a:bodyPr/>
        <a:lstStyle/>
        <a:p>
          <a:endParaRPr lang="ru-RU"/>
        </a:p>
      </dgm:t>
    </dgm:pt>
    <dgm:pt modelId="{E1E42AE6-E593-4A73-87D8-86D4CFB90CD0}" type="sibTrans" cxnId="{A883E93B-46DD-40B0-9B3A-853E822944EC}">
      <dgm:prSet/>
      <dgm:spPr/>
      <dgm:t>
        <a:bodyPr/>
        <a:lstStyle/>
        <a:p>
          <a:endParaRPr lang="ru-RU"/>
        </a:p>
      </dgm:t>
    </dgm:pt>
    <dgm:pt modelId="{2C9AEF3D-A86F-42BC-8377-1A3723F1639E}">
      <dgm:prSet custT="1"/>
      <dgm:spPr/>
      <dgm:t>
        <a:bodyPr/>
        <a:lstStyle/>
        <a:p>
          <a:pPr rtl="0"/>
          <a:r>
            <a:rPr lang="ru-RU" sz="2400" dirty="0" smtClean="0"/>
            <a:t>«Право на каждый день»</a:t>
          </a:r>
          <a:endParaRPr lang="ru-RU" sz="2400" dirty="0"/>
        </a:p>
      </dgm:t>
    </dgm:pt>
    <dgm:pt modelId="{86C863BE-B138-4216-AD82-28AB50F55058}" type="parTrans" cxnId="{D0CA250E-4A96-454D-B153-498E578614D1}">
      <dgm:prSet/>
      <dgm:spPr/>
      <dgm:t>
        <a:bodyPr/>
        <a:lstStyle/>
        <a:p>
          <a:endParaRPr lang="ru-RU"/>
        </a:p>
      </dgm:t>
    </dgm:pt>
    <dgm:pt modelId="{A26CF31E-238E-4E23-951E-EA2307C45C17}" type="sibTrans" cxnId="{D0CA250E-4A96-454D-B153-498E578614D1}">
      <dgm:prSet/>
      <dgm:spPr/>
      <dgm:t>
        <a:bodyPr/>
        <a:lstStyle/>
        <a:p>
          <a:endParaRPr lang="ru-RU"/>
        </a:p>
      </dgm:t>
    </dgm:pt>
    <dgm:pt modelId="{25F7EC32-9777-40B2-86A2-EBDC98B78671}">
      <dgm:prSet custT="1"/>
      <dgm:spPr/>
      <dgm:t>
        <a:bodyPr/>
        <a:lstStyle/>
        <a:p>
          <a:pPr rtl="0"/>
          <a:r>
            <a:rPr lang="ru-RU" sz="2400" dirty="0" smtClean="0"/>
            <a:t>«Обязанности учащихся» </a:t>
          </a:r>
          <a:endParaRPr lang="ru-RU" sz="2400" dirty="0"/>
        </a:p>
      </dgm:t>
    </dgm:pt>
    <dgm:pt modelId="{0D165F2E-0F46-4089-912C-A43ED042BBFD}" type="parTrans" cxnId="{3D18ECC5-283B-4793-9CFD-BEE6E9AC7792}">
      <dgm:prSet/>
      <dgm:spPr/>
      <dgm:t>
        <a:bodyPr/>
        <a:lstStyle/>
        <a:p>
          <a:endParaRPr lang="ru-RU"/>
        </a:p>
      </dgm:t>
    </dgm:pt>
    <dgm:pt modelId="{714FEBCB-04FB-4E99-AC46-C4DC33DB27C8}" type="sibTrans" cxnId="{3D18ECC5-283B-4793-9CFD-BEE6E9AC7792}">
      <dgm:prSet/>
      <dgm:spPr/>
      <dgm:t>
        <a:bodyPr/>
        <a:lstStyle/>
        <a:p>
          <a:endParaRPr lang="ru-RU"/>
        </a:p>
      </dgm:t>
    </dgm:pt>
    <dgm:pt modelId="{D55D507F-5D73-4759-BFCB-62E47113DCD8}">
      <dgm:prSet custT="1"/>
      <dgm:spPr/>
      <dgm:t>
        <a:bodyPr/>
        <a:lstStyle/>
        <a:p>
          <a:pPr rtl="0"/>
          <a:r>
            <a:rPr lang="ru-RU" sz="2400" dirty="0" smtClean="0"/>
            <a:t>«Ответственность несовершеннолетних» </a:t>
          </a:r>
          <a:endParaRPr lang="ru-RU" sz="2400" dirty="0"/>
        </a:p>
      </dgm:t>
    </dgm:pt>
    <dgm:pt modelId="{107D24D2-5498-4EC0-B9AE-6A591133BF2C}" type="parTrans" cxnId="{535AB25F-A091-4C06-832E-B210182EEC1F}">
      <dgm:prSet/>
      <dgm:spPr/>
      <dgm:t>
        <a:bodyPr/>
        <a:lstStyle/>
        <a:p>
          <a:endParaRPr lang="ru-RU"/>
        </a:p>
      </dgm:t>
    </dgm:pt>
    <dgm:pt modelId="{B7E71382-36CB-47B5-AD26-E95E24739125}" type="sibTrans" cxnId="{535AB25F-A091-4C06-832E-B210182EEC1F}">
      <dgm:prSet/>
      <dgm:spPr/>
      <dgm:t>
        <a:bodyPr/>
        <a:lstStyle/>
        <a:p>
          <a:endParaRPr lang="ru-RU"/>
        </a:p>
      </dgm:t>
    </dgm:pt>
    <dgm:pt modelId="{520345A2-91CC-44A4-A37F-E60E7FCA16A7}">
      <dgm:prSet custT="1"/>
      <dgm:spPr/>
      <dgm:t>
        <a:bodyPr/>
        <a:lstStyle/>
        <a:p>
          <a:pPr rtl="0"/>
          <a:r>
            <a:rPr lang="ru-RU" sz="2400" dirty="0" smtClean="0"/>
            <a:t>«Толерантность – дорога к миру»</a:t>
          </a:r>
          <a:endParaRPr lang="ru-RU" sz="2400" dirty="0"/>
        </a:p>
      </dgm:t>
    </dgm:pt>
    <dgm:pt modelId="{043600CD-A5FD-44E0-92DD-C0A61BAA7153}" type="parTrans" cxnId="{688EFC61-B9DC-46C6-86AD-01174C9274E7}">
      <dgm:prSet/>
      <dgm:spPr/>
      <dgm:t>
        <a:bodyPr/>
        <a:lstStyle/>
        <a:p>
          <a:endParaRPr lang="ru-RU"/>
        </a:p>
      </dgm:t>
    </dgm:pt>
    <dgm:pt modelId="{B2C00535-954E-4C45-B526-09D9E1C77E24}" type="sibTrans" cxnId="{688EFC61-B9DC-46C6-86AD-01174C9274E7}">
      <dgm:prSet/>
      <dgm:spPr/>
      <dgm:t>
        <a:bodyPr/>
        <a:lstStyle/>
        <a:p>
          <a:endParaRPr lang="ru-RU"/>
        </a:p>
      </dgm:t>
    </dgm:pt>
    <dgm:pt modelId="{D9F84776-BEA7-4540-80FE-14801DFB12E2}" type="pres">
      <dgm:prSet presAssocID="{DF7FB4F3-9F02-40B9-B54F-F14D051C5B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64E09-A033-44A1-AD1F-A19C67D5111D}" type="pres">
      <dgm:prSet presAssocID="{81B4E0F3-C5A4-4201-9392-B45306983327}" presName="linNode" presStyleCnt="0"/>
      <dgm:spPr/>
    </dgm:pt>
    <dgm:pt modelId="{1358337F-AB64-43DD-B6D7-1E40536AA92F}" type="pres">
      <dgm:prSet presAssocID="{81B4E0F3-C5A4-4201-9392-B45306983327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8485D-99D6-4DD2-9019-9AFD6E35255D}" type="pres">
      <dgm:prSet presAssocID="{1A0D786D-8133-4C5C-A09A-B4F5AC162B70}" presName="sp" presStyleCnt="0"/>
      <dgm:spPr/>
    </dgm:pt>
    <dgm:pt modelId="{41437FAE-F862-4D60-99C6-8F0896EBC32F}" type="pres">
      <dgm:prSet presAssocID="{AA79E597-C48B-473B-934D-BE1B62991400}" presName="linNode" presStyleCnt="0"/>
      <dgm:spPr/>
    </dgm:pt>
    <dgm:pt modelId="{388225E3-107F-4D3C-8E31-87B579DA755B}" type="pres">
      <dgm:prSet presAssocID="{AA79E597-C48B-473B-934D-BE1B62991400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C0F57-2A33-4AC2-A01E-BA073D1F392B}" type="pres">
      <dgm:prSet presAssocID="{78370EEE-DE6B-4584-959E-219F4A57691D}" presName="sp" presStyleCnt="0"/>
      <dgm:spPr/>
    </dgm:pt>
    <dgm:pt modelId="{17C06EDA-7BED-42CB-B820-24615771401A}" type="pres">
      <dgm:prSet presAssocID="{3CD2D2D7-5556-40E6-95A8-299BFCF674E6}" presName="linNode" presStyleCnt="0"/>
      <dgm:spPr/>
    </dgm:pt>
    <dgm:pt modelId="{F18F3A28-EF72-41BC-9CF8-57625FF4DE08}" type="pres">
      <dgm:prSet presAssocID="{3CD2D2D7-5556-40E6-95A8-299BFCF674E6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17EBB-6723-4F7D-A71A-0BD999E7C78F}" type="pres">
      <dgm:prSet presAssocID="{E1E42AE6-E593-4A73-87D8-86D4CFB90CD0}" presName="sp" presStyleCnt="0"/>
      <dgm:spPr/>
    </dgm:pt>
    <dgm:pt modelId="{479C1542-DF3D-4D82-A121-908D54D1A5A2}" type="pres">
      <dgm:prSet presAssocID="{2C9AEF3D-A86F-42BC-8377-1A3723F1639E}" presName="linNode" presStyleCnt="0"/>
      <dgm:spPr/>
    </dgm:pt>
    <dgm:pt modelId="{CBCC45F1-EF48-44F6-A8C9-03B6D45ED709}" type="pres">
      <dgm:prSet presAssocID="{2C9AEF3D-A86F-42BC-8377-1A3723F1639E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E630C-EFF2-43FC-800F-3D60D2848FD9}" type="pres">
      <dgm:prSet presAssocID="{A26CF31E-238E-4E23-951E-EA2307C45C17}" presName="sp" presStyleCnt="0"/>
      <dgm:spPr/>
    </dgm:pt>
    <dgm:pt modelId="{54E16D73-FCBF-44D8-BC91-81CEEC625600}" type="pres">
      <dgm:prSet presAssocID="{25F7EC32-9777-40B2-86A2-EBDC98B78671}" presName="linNode" presStyleCnt="0"/>
      <dgm:spPr/>
    </dgm:pt>
    <dgm:pt modelId="{87E973BC-BCAD-4149-B9D1-FEA7A194CB57}" type="pres">
      <dgm:prSet presAssocID="{25F7EC32-9777-40B2-86A2-EBDC98B78671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7042C-0EF8-43CA-B39A-9C2ABCF6A8AF}" type="pres">
      <dgm:prSet presAssocID="{714FEBCB-04FB-4E99-AC46-C4DC33DB27C8}" presName="sp" presStyleCnt="0"/>
      <dgm:spPr/>
    </dgm:pt>
    <dgm:pt modelId="{6D923031-5A34-4568-BD53-7B63FB0F24A7}" type="pres">
      <dgm:prSet presAssocID="{D55D507F-5D73-4759-BFCB-62E47113DCD8}" presName="linNode" presStyleCnt="0"/>
      <dgm:spPr/>
    </dgm:pt>
    <dgm:pt modelId="{46EA3F2C-19CD-47DF-94F4-6C09DD94017A}" type="pres">
      <dgm:prSet presAssocID="{D55D507F-5D73-4759-BFCB-62E47113DCD8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2AE3-C31C-4E85-A8B4-90C36603B13C}" type="pres">
      <dgm:prSet presAssocID="{B7E71382-36CB-47B5-AD26-E95E24739125}" presName="sp" presStyleCnt="0"/>
      <dgm:spPr/>
    </dgm:pt>
    <dgm:pt modelId="{C37C5279-0A92-4E3A-8434-B2F56A60660C}" type="pres">
      <dgm:prSet presAssocID="{520345A2-91CC-44A4-A37F-E60E7FCA16A7}" presName="linNode" presStyleCnt="0"/>
      <dgm:spPr/>
    </dgm:pt>
    <dgm:pt modelId="{D81936E8-5B00-4C2F-BC27-54EF48DD7D81}" type="pres">
      <dgm:prSet presAssocID="{520345A2-91CC-44A4-A37F-E60E7FCA16A7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DBE28-B6CB-4416-B4C3-F9A561033100}" type="presOf" srcId="{25F7EC32-9777-40B2-86A2-EBDC98B78671}" destId="{87E973BC-BCAD-4149-B9D1-FEA7A194CB57}" srcOrd="0" destOrd="0" presId="urn:microsoft.com/office/officeart/2005/8/layout/vList5"/>
    <dgm:cxn modelId="{468F72FF-3A56-4B01-B9C1-5C969BD99B45}" type="presOf" srcId="{D55D507F-5D73-4759-BFCB-62E47113DCD8}" destId="{46EA3F2C-19CD-47DF-94F4-6C09DD94017A}" srcOrd="0" destOrd="0" presId="urn:microsoft.com/office/officeart/2005/8/layout/vList5"/>
    <dgm:cxn modelId="{BF0A613F-C347-40FF-AFE6-D016072C8082}" type="presOf" srcId="{520345A2-91CC-44A4-A37F-E60E7FCA16A7}" destId="{D81936E8-5B00-4C2F-BC27-54EF48DD7D81}" srcOrd="0" destOrd="0" presId="urn:microsoft.com/office/officeart/2005/8/layout/vList5"/>
    <dgm:cxn modelId="{DF118ECE-C4F8-4A0D-BB2A-DBDAA2C24FC8}" type="presOf" srcId="{2C9AEF3D-A86F-42BC-8377-1A3723F1639E}" destId="{CBCC45F1-EF48-44F6-A8C9-03B6D45ED709}" srcOrd="0" destOrd="0" presId="urn:microsoft.com/office/officeart/2005/8/layout/vList5"/>
    <dgm:cxn modelId="{D4FCA821-0B62-4EFB-8EA4-AD26EDCA1AA6}" srcId="{DF7FB4F3-9F02-40B9-B54F-F14D051C5B5A}" destId="{81B4E0F3-C5A4-4201-9392-B45306983327}" srcOrd="0" destOrd="0" parTransId="{6191CFAF-B68B-404D-A228-BEADF3C6D29B}" sibTransId="{1A0D786D-8133-4C5C-A09A-B4F5AC162B70}"/>
    <dgm:cxn modelId="{D0CA250E-4A96-454D-B153-498E578614D1}" srcId="{DF7FB4F3-9F02-40B9-B54F-F14D051C5B5A}" destId="{2C9AEF3D-A86F-42BC-8377-1A3723F1639E}" srcOrd="3" destOrd="0" parTransId="{86C863BE-B138-4216-AD82-28AB50F55058}" sibTransId="{A26CF31E-238E-4E23-951E-EA2307C45C17}"/>
    <dgm:cxn modelId="{A883E93B-46DD-40B0-9B3A-853E822944EC}" srcId="{DF7FB4F3-9F02-40B9-B54F-F14D051C5B5A}" destId="{3CD2D2D7-5556-40E6-95A8-299BFCF674E6}" srcOrd="2" destOrd="0" parTransId="{2840CBF7-AC30-4527-B6DF-93D37ABF57C6}" sibTransId="{E1E42AE6-E593-4A73-87D8-86D4CFB90CD0}"/>
    <dgm:cxn modelId="{9DF9F8B6-1647-4EE2-BA26-8915E47CE095}" srcId="{DF7FB4F3-9F02-40B9-B54F-F14D051C5B5A}" destId="{AA79E597-C48B-473B-934D-BE1B62991400}" srcOrd="1" destOrd="0" parTransId="{43140D5B-03D1-4040-8C04-ACB843776778}" sibTransId="{78370EEE-DE6B-4584-959E-219F4A57691D}"/>
    <dgm:cxn modelId="{535AB25F-A091-4C06-832E-B210182EEC1F}" srcId="{DF7FB4F3-9F02-40B9-B54F-F14D051C5B5A}" destId="{D55D507F-5D73-4759-BFCB-62E47113DCD8}" srcOrd="5" destOrd="0" parTransId="{107D24D2-5498-4EC0-B9AE-6A591133BF2C}" sibTransId="{B7E71382-36CB-47B5-AD26-E95E24739125}"/>
    <dgm:cxn modelId="{799657DB-C93D-4FAE-89FC-E32B4E3C17D8}" type="presOf" srcId="{AA79E597-C48B-473B-934D-BE1B62991400}" destId="{388225E3-107F-4D3C-8E31-87B579DA755B}" srcOrd="0" destOrd="0" presId="urn:microsoft.com/office/officeart/2005/8/layout/vList5"/>
    <dgm:cxn modelId="{3D18ECC5-283B-4793-9CFD-BEE6E9AC7792}" srcId="{DF7FB4F3-9F02-40B9-B54F-F14D051C5B5A}" destId="{25F7EC32-9777-40B2-86A2-EBDC98B78671}" srcOrd="4" destOrd="0" parTransId="{0D165F2E-0F46-4089-912C-A43ED042BBFD}" sibTransId="{714FEBCB-04FB-4E99-AC46-C4DC33DB27C8}"/>
    <dgm:cxn modelId="{9635C8AA-0DCF-4BDF-8365-AC8DD5A0B5A7}" type="presOf" srcId="{DF7FB4F3-9F02-40B9-B54F-F14D051C5B5A}" destId="{D9F84776-BEA7-4540-80FE-14801DFB12E2}" srcOrd="0" destOrd="0" presId="urn:microsoft.com/office/officeart/2005/8/layout/vList5"/>
    <dgm:cxn modelId="{688EFC61-B9DC-46C6-86AD-01174C9274E7}" srcId="{DF7FB4F3-9F02-40B9-B54F-F14D051C5B5A}" destId="{520345A2-91CC-44A4-A37F-E60E7FCA16A7}" srcOrd="6" destOrd="0" parTransId="{043600CD-A5FD-44E0-92DD-C0A61BAA7153}" sibTransId="{B2C00535-954E-4C45-B526-09D9E1C77E24}"/>
    <dgm:cxn modelId="{CD5D76D4-7A37-4222-A17A-D446A180502D}" type="presOf" srcId="{3CD2D2D7-5556-40E6-95A8-299BFCF674E6}" destId="{F18F3A28-EF72-41BC-9CF8-57625FF4DE08}" srcOrd="0" destOrd="0" presId="urn:microsoft.com/office/officeart/2005/8/layout/vList5"/>
    <dgm:cxn modelId="{247801F2-7E3A-4AD1-9734-7DA3A89A8374}" type="presOf" srcId="{81B4E0F3-C5A4-4201-9392-B45306983327}" destId="{1358337F-AB64-43DD-B6D7-1E40536AA92F}" srcOrd="0" destOrd="0" presId="urn:microsoft.com/office/officeart/2005/8/layout/vList5"/>
    <dgm:cxn modelId="{4754C3CE-8D2F-45F1-B653-454FE3C8C75A}" type="presParOf" srcId="{D9F84776-BEA7-4540-80FE-14801DFB12E2}" destId="{F5664E09-A033-44A1-AD1F-A19C67D5111D}" srcOrd="0" destOrd="0" presId="urn:microsoft.com/office/officeart/2005/8/layout/vList5"/>
    <dgm:cxn modelId="{3C3150C5-F657-46D8-A10F-561641F3348B}" type="presParOf" srcId="{F5664E09-A033-44A1-AD1F-A19C67D5111D}" destId="{1358337F-AB64-43DD-B6D7-1E40536AA92F}" srcOrd="0" destOrd="0" presId="urn:microsoft.com/office/officeart/2005/8/layout/vList5"/>
    <dgm:cxn modelId="{E67D694F-5B55-42A1-A3E3-6AB2D1850B04}" type="presParOf" srcId="{D9F84776-BEA7-4540-80FE-14801DFB12E2}" destId="{9DA8485D-99D6-4DD2-9019-9AFD6E35255D}" srcOrd="1" destOrd="0" presId="urn:microsoft.com/office/officeart/2005/8/layout/vList5"/>
    <dgm:cxn modelId="{1E84A449-6623-4C6B-ACE0-9E20149FB0A2}" type="presParOf" srcId="{D9F84776-BEA7-4540-80FE-14801DFB12E2}" destId="{41437FAE-F862-4D60-99C6-8F0896EBC32F}" srcOrd="2" destOrd="0" presId="urn:microsoft.com/office/officeart/2005/8/layout/vList5"/>
    <dgm:cxn modelId="{93AC1607-C04D-4577-B9E0-F5700EFDAC6B}" type="presParOf" srcId="{41437FAE-F862-4D60-99C6-8F0896EBC32F}" destId="{388225E3-107F-4D3C-8E31-87B579DA755B}" srcOrd="0" destOrd="0" presId="urn:microsoft.com/office/officeart/2005/8/layout/vList5"/>
    <dgm:cxn modelId="{C98C8C6E-8166-4A2F-9FD6-3BC41C07DBAC}" type="presParOf" srcId="{D9F84776-BEA7-4540-80FE-14801DFB12E2}" destId="{913C0F57-2A33-4AC2-A01E-BA073D1F392B}" srcOrd="3" destOrd="0" presId="urn:microsoft.com/office/officeart/2005/8/layout/vList5"/>
    <dgm:cxn modelId="{0B5C48B1-953E-4A5A-AFF0-E22B4026FFEB}" type="presParOf" srcId="{D9F84776-BEA7-4540-80FE-14801DFB12E2}" destId="{17C06EDA-7BED-42CB-B820-24615771401A}" srcOrd="4" destOrd="0" presId="urn:microsoft.com/office/officeart/2005/8/layout/vList5"/>
    <dgm:cxn modelId="{DEACCE00-835B-40CB-8A23-6DBF2F1BF2D1}" type="presParOf" srcId="{17C06EDA-7BED-42CB-B820-24615771401A}" destId="{F18F3A28-EF72-41BC-9CF8-57625FF4DE08}" srcOrd="0" destOrd="0" presId="urn:microsoft.com/office/officeart/2005/8/layout/vList5"/>
    <dgm:cxn modelId="{75A7278B-E0DA-4ED0-AE5A-932AFA3C04A9}" type="presParOf" srcId="{D9F84776-BEA7-4540-80FE-14801DFB12E2}" destId="{29617EBB-6723-4F7D-A71A-0BD999E7C78F}" srcOrd="5" destOrd="0" presId="urn:microsoft.com/office/officeart/2005/8/layout/vList5"/>
    <dgm:cxn modelId="{1F7E6805-5CD3-42F2-B571-4CC9DC240FAB}" type="presParOf" srcId="{D9F84776-BEA7-4540-80FE-14801DFB12E2}" destId="{479C1542-DF3D-4D82-A121-908D54D1A5A2}" srcOrd="6" destOrd="0" presId="urn:microsoft.com/office/officeart/2005/8/layout/vList5"/>
    <dgm:cxn modelId="{DC2994AC-16D8-4F71-A52F-E3704D802499}" type="presParOf" srcId="{479C1542-DF3D-4D82-A121-908D54D1A5A2}" destId="{CBCC45F1-EF48-44F6-A8C9-03B6D45ED709}" srcOrd="0" destOrd="0" presId="urn:microsoft.com/office/officeart/2005/8/layout/vList5"/>
    <dgm:cxn modelId="{82BBDEBE-A46C-494C-AE73-B2918B6D1C4B}" type="presParOf" srcId="{D9F84776-BEA7-4540-80FE-14801DFB12E2}" destId="{4F8E630C-EFF2-43FC-800F-3D60D2848FD9}" srcOrd="7" destOrd="0" presId="urn:microsoft.com/office/officeart/2005/8/layout/vList5"/>
    <dgm:cxn modelId="{B851A7F9-7AD3-4885-ABDA-EAE575549D49}" type="presParOf" srcId="{D9F84776-BEA7-4540-80FE-14801DFB12E2}" destId="{54E16D73-FCBF-44D8-BC91-81CEEC625600}" srcOrd="8" destOrd="0" presId="urn:microsoft.com/office/officeart/2005/8/layout/vList5"/>
    <dgm:cxn modelId="{21647355-2A19-4E2C-B8B0-13EB9A12117A}" type="presParOf" srcId="{54E16D73-FCBF-44D8-BC91-81CEEC625600}" destId="{87E973BC-BCAD-4149-B9D1-FEA7A194CB57}" srcOrd="0" destOrd="0" presId="urn:microsoft.com/office/officeart/2005/8/layout/vList5"/>
    <dgm:cxn modelId="{43F826B4-4E14-4C56-861E-1A45C5359934}" type="presParOf" srcId="{D9F84776-BEA7-4540-80FE-14801DFB12E2}" destId="{C567042C-0EF8-43CA-B39A-9C2ABCF6A8AF}" srcOrd="9" destOrd="0" presId="urn:microsoft.com/office/officeart/2005/8/layout/vList5"/>
    <dgm:cxn modelId="{229538BD-737A-4650-A728-3B2A03E7E6AE}" type="presParOf" srcId="{D9F84776-BEA7-4540-80FE-14801DFB12E2}" destId="{6D923031-5A34-4568-BD53-7B63FB0F24A7}" srcOrd="10" destOrd="0" presId="urn:microsoft.com/office/officeart/2005/8/layout/vList5"/>
    <dgm:cxn modelId="{A3301B41-FB21-4C24-BB38-85911B042B71}" type="presParOf" srcId="{6D923031-5A34-4568-BD53-7B63FB0F24A7}" destId="{46EA3F2C-19CD-47DF-94F4-6C09DD94017A}" srcOrd="0" destOrd="0" presId="urn:microsoft.com/office/officeart/2005/8/layout/vList5"/>
    <dgm:cxn modelId="{173DE7F2-AA19-4522-AAB3-C36B9E94E7FF}" type="presParOf" srcId="{D9F84776-BEA7-4540-80FE-14801DFB12E2}" destId="{C01C2AE3-C31C-4E85-A8B4-90C36603B13C}" srcOrd="11" destOrd="0" presId="urn:microsoft.com/office/officeart/2005/8/layout/vList5"/>
    <dgm:cxn modelId="{D7565A9A-B7F5-4DAC-9A55-2A845A638098}" type="presParOf" srcId="{D9F84776-BEA7-4540-80FE-14801DFB12E2}" destId="{C37C5279-0A92-4E3A-8434-B2F56A60660C}" srcOrd="12" destOrd="0" presId="urn:microsoft.com/office/officeart/2005/8/layout/vList5"/>
    <dgm:cxn modelId="{1E72A87A-F421-403E-B4C3-F31DDDE62568}" type="presParOf" srcId="{C37C5279-0A92-4E3A-8434-B2F56A60660C}" destId="{D81936E8-5B00-4C2F-BC27-54EF48DD7D81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93F3B-6A57-4ABB-BB09-921C655DB6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AB5B0-197A-45E1-80D7-58B3BE61A0BA}">
      <dgm:prSet custT="1"/>
      <dgm:spPr/>
      <dgm:t>
        <a:bodyPr/>
        <a:lstStyle/>
        <a:p>
          <a:pPr rtl="0"/>
          <a:r>
            <a:rPr lang="ru-RU" sz="2800" dirty="0" smtClean="0"/>
            <a:t>СПС руководствуется:</a:t>
          </a:r>
          <a:endParaRPr lang="ru-RU" sz="2800" dirty="0"/>
        </a:p>
      </dgm:t>
    </dgm:pt>
    <dgm:pt modelId="{320C80E6-B700-402A-B444-66DC38FDB569}" type="parTrans" cxnId="{DA2A3502-8732-4C8C-95D1-6286F3B21702}">
      <dgm:prSet/>
      <dgm:spPr/>
      <dgm:t>
        <a:bodyPr/>
        <a:lstStyle/>
        <a:p>
          <a:endParaRPr lang="ru-RU"/>
        </a:p>
      </dgm:t>
    </dgm:pt>
    <dgm:pt modelId="{AC21CAEC-2336-4EEE-91A0-43E7344F5FAC}" type="sibTrans" cxnId="{DA2A3502-8732-4C8C-95D1-6286F3B21702}">
      <dgm:prSet/>
      <dgm:spPr/>
      <dgm:t>
        <a:bodyPr/>
        <a:lstStyle/>
        <a:p>
          <a:endParaRPr lang="ru-RU"/>
        </a:p>
      </dgm:t>
    </dgm:pt>
    <dgm:pt modelId="{86D14B23-8973-4FD7-827F-D27339FE72D6}">
      <dgm:prSet custT="1"/>
      <dgm:spPr/>
      <dgm:t>
        <a:bodyPr/>
        <a:lstStyle/>
        <a:p>
          <a:pPr rtl="0"/>
          <a:r>
            <a:rPr lang="ru-RU" sz="2400" dirty="0" smtClean="0"/>
            <a:t>1. 120 ФЗ «ОБ ОСНОВАХ СИСТЕМЫ ПРОФИЛАКТИКИ БЕЗНАДЗОРНОСТИ</a:t>
          </a:r>
        </a:p>
        <a:p>
          <a:r>
            <a:rPr lang="ru-RU" sz="2400" dirty="0" smtClean="0"/>
            <a:t>И ПРАВОНАРУШЕНИЙ НЕСОВЕРШЕННОЛЕТНИХ»;</a:t>
          </a:r>
          <a:endParaRPr lang="ru-RU" sz="2400" dirty="0"/>
        </a:p>
      </dgm:t>
    </dgm:pt>
    <dgm:pt modelId="{48E38715-B777-4A85-AC97-940A99CA7D7B}" type="parTrans" cxnId="{3E0638FD-6D69-4451-91D1-5C36591F5FAC}">
      <dgm:prSet/>
      <dgm:spPr/>
      <dgm:t>
        <a:bodyPr/>
        <a:lstStyle/>
        <a:p>
          <a:endParaRPr lang="ru-RU"/>
        </a:p>
      </dgm:t>
    </dgm:pt>
    <dgm:pt modelId="{34896D0D-C67D-4E34-8743-BE6401E0010E}" type="sibTrans" cxnId="{3E0638FD-6D69-4451-91D1-5C36591F5FAC}">
      <dgm:prSet/>
      <dgm:spPr/>
      <dgm:t>
        <a:bodyPr/>
        <a:lstStyle/>
        <a:p>
          <a:endParaRPr lang="ru-RU"/>
        </a:p>
      </dgm:t>
    </dgm:pt>
    <dgm:pt modelId="{2A912EDE-C69A-40F7-96E9-F57CA0441425}">
      <dgm:prSet/>
      <dgm:spPr/>
      <dgm:t>
        <a:bodyPr/>
        <a:lstStyle/>
        <a:p>
          <a:pPr rtl="0"/>
          <a:r>
            <a:rPr lang="ru-RU" dirty="0" smtClean="0"/>
            <a:t>2. Конвенцией о правах ребенка;</a:t>
          </a:r>
          <a:endParaRPr lang="ru-RU" dirty="0"/>
        </a:p>
      </dgm:t>
    </dgm:pt>
    <dgm:pt modelId="{B886A3E0-8BB6-4E36-9F99-C1E2C91CB443}" type="parTrans" cxnId="{81062923-8EDA-4E84-816F-DC18A1FC3341}">
      <dgm:prSet/>
      <dgm:spPr/>
      <dgm:t>
        <a:bodyPr/>
        <a:lstStyle/>
        <a:p>
          <a:endParaRPr lang="ru-RU"/>
        </a:p>
      </dgm:t>
    </dgm:pt>
    <dgm:pt modelId="{9E23FFF5-57E5-4E11-9618-C3537EB29D98}" type="sibTrans" cxnId="{81062923-8EDA-4E84-816F-DC18A1FC3341}">
      <dgm:prSet/>
      <dgm:spPr/>
      <dgm:t>
        <a:bodyPr/>
        <a:lstStyle/>
        <a:p>
          <a:endParaRPr lang="ru-RU"/>
        </a:p>
      </dgm:t>
    </dgm:pt>
    <dgm:pt modelId="{9EF57945-77E7-46C2-84C6-B4412C578D67}">
      <dgm:prSet/>
      <dgm:spPr/>
      <dgm:t>
        <a:bodyPr/>
        <a:lstStyle/>
        <a:p>
          <a:pPr rtl="0"/>
          <a:r>
            <a:rPr lang="ru-RU" dirty="0" smtClean="0"/>
            <a:t>3. Уставом школы;</a:t>
          </a:r>
          <a:endParaRPr lang="ru-RU" dirty="0"/>
        </a:p>
      </dgm:t>
    </dgm:pt>
    <dgm:pt modelId="{9DFD3276-099B-4202-BFEC-244F34C392E6}" type="parTrans" cxnId="{C58DDD5F-3523-4053-A608-AF709BFFD637}">
      <dgm:prSet/>
      <dgm:spPr/>
      <dgm:t>
        <a:bodyPr/>
        <a:lstStyle/>
        <a:p>
          <a:endParaRPr lang="ru-RU"/>
        </a:p>
      </dgm:t>
    </dgm:pt>
    <dgm:pt modelId="{1F34AC0E-EA94-49BC-9316-8256A37594F1}" type="sibTrans" cxnId="{C58DDD5F-3523-4053-A608-AF709BFFD637}">
      <dgm:prSet/>
      <dgm:spPr/>
      <dgm:t>
        <a:bodyPr/>
        <a:lstStyle/>
        <a:p>
          <a:endParaRPr lang="ru-RU"/>
        </a:p>
      </dgm:t>
    </dgm:pt>
    <dgm:pt modelId="{F1B7DDD0-B406-410D-A208-8DD8948F4E85}">
      <dgm:prSet/>
      <dgm:spPr/>
      <dgm:t>
        <a:bodyPr/>
        <a:lstStyle/>
        <a:p>
          <a:pPr rtl="0"/>
          <a:r>
            <a:rPr lang="ru-RU" dirty="0" smtClean="0"/>
            <a:t>4. Законом «Об образовании». </a:t>
          </a:r>
          <a:endParaRPr lang="ru-RU" dirty="0"/>
        </a:p>
      </dgm:t>
    </dgm:pt>
    <dgm:pt modelId="{6B8162B5-02F7-48AB-859E-393F9446BB83}" type="parTrans" cxnId="{FCBAA4C7-34E6-4A40-94AD-6736E66B3CE8}">
      <dgm:prSet/>
      <dgm:spPr/>
      <dgm:t>
        <a:bodyPr/>
        <a:lstStyle/>
        <a:p>
          <a:endParaRPr lang="ru-RU"/>
        </a:p>
      </dgm:t>
    </dgm:pt>
    <dgm:pt modelId="{F12ACA38-5621-437A-B0EB-80FDF3CF8E33}" type="sibTrans" cxnId="{FCBAA4C7-34E6-4A40-94AD-6736E66B3CE8}">
      <dgm:prSet/>
      <dgm:spPr/>
      <dgm:t>
        <a:bodyPr/>
        <a:lstStyle/>
        <a:p>
          <a:endParaRPr lang="ru-RU"/>
        </a:p>
      </dgm:t>
    </dgm:pt>
    <dgm:pt modelId="{C856F6B5-1E19-4F57-A564-38473767125B}" type="pres">
      <dgm:prSet presAssocID="{BD793F3B-6A57-4ABB-BB09-921C655DB6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99FCB-0AF9-423C-822B-A18DEA04A2DD}" type="pres">
      <dgm:prSet presAssocID="{88BAB5B0-197A-45E1-80D7-58B3BE61A0BA}" presName="linNode" presStyleCnt="0"/>
      <dgm:spPr/>
    </dgm:pt>
    <dgm:pt modelId="{9C8C3482-7FAD-4F2A-B1B3-0C175BDB698C}" type="pres">
      <dgm:prSet presAssocID="{88BAB5B0-197A-45E1-80D7-58B3BE61A0BA}" presName="parentText" presStyleLbl="node1" presStyleIdx="0" presStyleCnt="5" custScaleX="277778" custLinFactNeighborX="-17335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69682-F572-4AF6-9E16-E43EA41A6181}" type="pres">
      <dgm:prSet presAssocID="{AC21CAEC-2336-4EEE-91A0-43E7344F5FAC}" presName="sp" presStyleCnt="0"/>
      <dgm:spPr/>
    </dgm:pt>
    <dgm:pt modelId="{97F2588C-3E22-40D8-B515-E088DB52FE12}" type="pres">
      <dgm:prSet presAssocID="{86D14B23-8973-4FD7-827F-D27339FE72D6}" presName="linNode" presStyleCnt="0"/>
      <dgm:spPr/>
    </dgm:pt>
    <dgm:pt modelId="{87859FAE-1F87-40AC-A1B0-D8ADDDFA89F5}" type="pres">
      <dgm:prSet presAssocID="{86D14B23-8973-4FD7-827F-D27339FE72D6}" presName="parentText" presStyleLbl="node1" presStyleIdx="1" presStyleCnt="5" custScaleX="277778" custScaleY="178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CE192-B135-456B-B361-52FA3AAA956F}" type="pres">
      <dgm:prSet presAssocID="{34896D0D-C67D-4E34-8743-BE6401E0010E}" presName="sp" presStyleCnt="0"/>
      <dgm:spPr/>
    </dgm:pt>
    <dgm:pt modelId="{511864E3-D9E2-4588-9C62-D1AECD40830F}" type="pres">
      <dgm:prSet presAssocID="{2A912EDE-C69A-40F7-96E9-F57CA0441425}" presName="linNode" presStyleCnt="0"/>
      <dgm:spPr/>
    </dgm:pt>
    <dgm:pt modelId="{1E8C6135-D892-4B6E-91A1-6B2148FEFC39}" type="pres">
      <dgm:prSet presAssocID="{2A912EDE-C69A-40F7-96E9-F57CA0441425}" presName="parentText" presStyleLbl="node1" presStyleIdx="2" presStyleCnt="5" custScaleX="277778" custScaleY="595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D7A81-B116-4075-B476-DCBF842C5BD0}" type="pres">
      <dgm:prSet presAssocID="{9E23FFF5-57E5-4E11-9618-C3537EB29D98}" presName="sp" presStyleCnt="0"/>
      <dgm:spPr/>
    </dgm:pt>
    <dgm:pt modelId="{F003A5A7-7688-41AB-9C00-9B4FD8C18D6D}" type="pres">
      <dgm:prSet presAssocID="{9EF57945-77E7-46C2-84C6-B4412C578D67}" presName="linNode" presStyleCnt="0"/>
      <dgm:spPr/>
    </dgm:pt>
    <dgm:pt modelId="{E1D44C33-8F15-4CAB-85AD-9679FC135D94}" type="pres">
      <dgm:prSet presAssocID="{9EF57945-77E7-46C2-84C6-B4412C578D67}" presName="parentText" presStyleLbl="node1" presStyleIdx="3" presStyleCnt="5" custScaleX="277778" custScaleY="758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DA887-A8C4-469A-994D-F275D1F058B4}" type="pres">
      <dgm:prSet presAssocID="{1F34AC0E-EA94-49BC-9316-8256A37594F1}" presName="sp" presStyleCnt="0"/>
      <dgm:spPr/>
    </dgm:pt>
    <dgm:pt modelId="{EDFD3171-4919-4096-B6B8-1BDE7EE196A9}" type="pres">
      <dgm:prSet presAssocID="{F1B7DDD0-B406-410D-A208-8DD8948F4E85}" presName="linNode" presStyleCnt="0"/>
      <dgm:spPr/>
    </dgm:pt>
    <dgm:pt modelId="{951CBAAC-C2E5-4C84-B4C1-52FD9F0086B4}" type="pres">
      <dgm:prSet presAssocID="{F1B7DDD0-B406-410D-A208-8DD8948F4E85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DDD5F-3523-4053-A608-AF709BFFD637}" srcId="{BD793F3B-6A57-4ABB-BB09-921C655DB66A}" destId="{9EF57945-77E7-46C2-84C6-B4412C578D67}" srcOrd="3" destOrd="0" parTransId="{9DFD3276-099B-4202-BFEC-244F34C392E6}" sibTransId="{1F34AC0E-EA94-49BC-9316-8256A37594F1}"/>
    <dgm:cxn modelId="{959D3C12-5E8D-4526-B613-799A0564EEC8}" type="presOf" srcId="{F1B7DDD0-B406-410D-A208-8DD8948F4E85}" destId="{951CBAAC-C2E5-4C84-B4C1-52FD9F0086B4}" srcOrd="0" destOrd="0" presId="urn:microsoft.com/office/officeart/2005/8/layout/vList5"/>
    <dgm:cxn modelId="{D5253362-2A08-46BA-9DA5-42045D0B3440}" type="presOf" srcId="{BD793F3B-6A57-4ABB-BB09-921C655DB66A}" destId="{C856F6B5-1E19-4F57-A564-38473767125B}" srcOrd="0" destOrd="0" presId="urn:microsoft.com/office/officeart/2005/8/layout/vList5"/>
    <dgm:cxn modelId="{B134AFC6-A086-4008-94C3-25E7DFAE44AD}" type="presOf" srcId="{86D14B23-8973-4FD7-827F-D27339FE72D6}" destId="{87859FAE-1F87-40AC-A1B0-D8ADDDFA89F5}" srcOrd="0" destOrd="0" presId="urn:microsoft.com/office/officeart/2005/8/layout/vList5"/>
    <dgm:cxn modelId="{64F1D2B3-E135-4D11-A653-DD2A422034DF}" type="presOf" srcId="{2A912EDE-C69A-40F7-96E9-F57CA0441425}" destId="{1E8C6135-D892-4B6E-91A1-6B2148FEFC39}" srcOrd="0" destOrd="0" presId="urn:microsoft.com/office/officeart/2005/8/layout/vList5"/>
    <dgm:cxn modelId="{85F9A21F-CC0F-4927-A016-E257BC61E55D}" type="presOf" srcId="{9EF57945-77E7-46C2-84C6-B4412C578D67}" destId="{E1D44C33-8F15-4CAB-85AD-9679FC135D94}" srcOrd="0" destOrd="0" presId="urn:microsoft.com/office/officeart/2005/8/layout/vList5"/>
    <dgm:cxn modelId="{DA2A3502-8732-4C8C-95D1-6286F3B21702}" srcId="{BD793F3B-6A57-4ABB-BB09-921C655DB66A}" destId="{88BAB5B0-197A-45E1-80D7-58B3BE61A0BA}" srcOrd="0" destOrd="0" parTransId="{320C80E6-B700-402A-B444-66DC38FDB569}" sibTransId="{AC21CAEC-2336-4EEE-91A0-43E7344F5FAC}"/>
    <dgm:cxn modelId="{3E0638FD-6D69-4451-91D1-5C36591F5FAC}" srcId="{BD793F3B-6A57-4ABB-BB09-921C655DB66A}" destId="{86D14B23-8973-4FD7-827F-D27339FE72D6}" srcOrd="1" destOrd="0" parTransId="{48E38715-B777-4A85-AC97-940A99CA7D7B}" sibTransId="{34896D0D-C67D-4E34-8743-BE6401E0010E}"/>
    <dgm:cxn modelId="{81062923-8EDA-4E84-816F-DC18A1FC3341}" srcId="{BD793F3B-6A57-4ABB-BB09-921C655DB66A}" destId="{2A912EDE-C69A-40F7-96E9-F57CA0441425}" srcOrd="2" destOrd="0" parTransId="{B886A3E0-8BB6-4E36-9F99-C1E2C91CB443}" sibTransId="{9E23FFF5-57E5-4E11-9618-C3537EB29D98}"/>
    <dgm:cxn modelId="{FCBAA4C7-34E6-4A40-94AD-6736E66B3CE8}" srcId="{BD793F3B-6A57-4ABB-BB09-921C655DB66A}" destId="{F1B7DDD0-B406-410D-A208-8DD8948F4E85}" srcOrd="4" destOrd="0" parTransId="{6B8162B5-02F7-48AB-859E-393F9446BB83}" sibTransId="{F12ACA38-5621-437A-B0EB-80FDF3CF8E33}"/>
    <dgm:cxn modelId="{2E8BE9A8-8621-4EE1-8AB2-5571BBDBCB41}" type="presOf" srcId="{88BAB5B0-197A-45E1-80D7-58B3BE61A0BA}" destId="{9C8C3482-7FAD-4F2A-B1B3-0C175BDB698C}" srcOrd="0" destOrd="0" presId="urn:microsoft.com/office/officeart/2005/8/layout/vList5"/>
    <dgm:cxn modelId="{A582505E-04A0-437C-837B-CC8F521DD542}" type="presParOf" srcId="{C856F6B5-1E19-4F57-A564-38473767125B}" destId="{3B999FCB-0AF9-423C-822B-A18DEA04A2DD}" srcOrd="0" destOrd="0" presId="urn:microsoft.com/office/officeart/2005/8/layout/vList5"/>
    <dgm:cxn modelId="{A52E8846-88C6-48DD-9473-3CB165DDABD3}" type="presParOf" srcId="{3B999FCB-0AF9-423C-822B-A18DEA04A2DD}" destId="{9C8C3482-7FAD-4F2A-B1B3-0C175BDB698C}" srcOrd="0" destOrd="0" presId="urn:microsoft.com/office/officeart/2005/8/layout/vList5"/>
    <dgm:cxn modelId="{485E3246-0BD9-48B7-99A8-A63471EF122D}" type="presParOf" srcId="{C856F6B5-1E19-4F57-A564-38473767125B}" destId="{E9569682-F572-4AF6-9E16-E43EA41A6181}" srcOrd="1" destOrd="0" presId="urn:microsoft.com/office/officeart/2005/8/layout/vList5"/>
    <dgm:cxn modelId="{27E10898-7CCE-48D6-AB53-9DBA84E4B1E5}" type="presParOf" srcId="{C856F6B5-1E19-4F57-A564-38473767125B}" destId="{97F2588C-3E22-40D8-B515-E088DB52FE12}" srcOrd="2" destOrd="0" presId="urn:microsoft.com/office/officeart/2005/8/layout/vList5"/>
    <dgm:cxn modelId="{75BDFF1A-FFAA-49D3-90AE-8967BC42820E}" type="presParOf" srcId="{97F2588C-3E22-40D8-B515-E088DB52FE12}" destId="{87859FAE-1F87-40AC-A1B0-D8ADDDFA89F5}" srcOrd="0" destOrd="0" presId="urn:microsoft.com/office/officeart/2005/8/layout/vList5"/>
    <dgm:cxn modelId="{30349DB1-53B2-4C3A-B98D-1C7DC8D99C0E}" type="presParOf" srcId="{C856F6B5-1E19-4F57-A564-38473767125B}" destId="{9A7CE192-B135-456B-B361-52FA3AAA956F}" srcOrd="3" destOrd="0" presId="urn:microsoft.com/office/officeart/2005/8/layout/vList5"/>
    <dgm:cxn modelId="{6675BBCC-BEE8-488B-9C23-771B13C2F484}" type="presParOf" srcId="{C856F6B5-1E19-4F57-A564-38473767125B}" destId="{511864E3-D9E2-4588-9C62-D1AECD40830F}" srcOrd="4" destOrd="0" presId="urn:microsoft.com/office/officeart/2005/8/layout/vList5"/>
    <dgm:cxn modelId="{62B54716-1FAE-4DA7-9D2D-55D5B9D4F96D}" type="presParOf" srcId="{511864E3-D9E2-4588-9C62-D1AECD40830F}" destId="{1E8C6135-D892-4B6E-91A1-6B2148FEFC39}" srcOrd="0" destOrd="0" presId="urn:microsoft.com/office/officeart/2005/8/layout/vList5"/>
    <dgm:cxn modelId="{35B0897C-2EFE-4EC4-9186-C988B880FB65}" type="presParOf" srcId="{C856F6B5-1E19-4F57-A564-38473767125B}" destId="{667D7A81-B116-4075-B476-DCBF842C5BD0}" srcOrd="5" destOrd="0" presId="urn:microsoft.com/office/officeart/2005/8/layout/vList5"/>
    <dgm:cxn modelId="{53E5BF0C-2F2A-4F7C-84E9-60AC614702B3}" type="presParOf" srcId="{C856F6B5-1E19-4F57-A564-38473767125B}" destId="{F003A5A7-7688-41AB-9C00-9B4FD8C18D6D}" srcOrd="6" destOrd="0" presId="urn:microsoft.com/office/officeart/2005/8/layout/vList5"/>
    <dgm:cxn modelId="{99EBE332-CAF7-48B3-AC9E-AD8F13366EA4}" type="presParOf" srcId="{F003A5A7-7688-41AB-9C00-9B4FD8C18D6D}" destId="{E1D44C33-8F15-4CAB-85AD-9679FC135D94}" srcOrd="0" destOrd="0" presId="urn:microsoft.com/office/officeart/2005/8/layout/vList5"/>
    <dgm:cxn modelId="{A3C77D7E-409A-4570-A8B8-D8EA14954DAA}" type="presParOf" srcId="{C856F6B5-1E19-4F57-A564-38473767125B}" destId="{C90DA887-A8C4-469A-994D-F275D1F058B4}" srcOrd="7" destOrd="0" presId="urn:microsoft.com/office/officeart/2005/8/layout/vList5"/>
    <dgm:cxn modelId="{CAE3844A-E8D1-4167-B011-564E548C31A8}" type="presParOf" srcId="{C856F6B5-1E19-4F57-A564-38473767125B}" destId="{EDFD3171-4919-4096-B6B8-1BDE7EE196A9}" srcOrd="8" destOrd="0" presId="urn:microsoft.com/office/officeart/2005/8/layout/vList5"/>
    <dgm:cxn modelId="{DE26E274-325D-4C9B-96D5-4140C44B3BF0}" type="presParOf" srcId="{EDFD3171-4919-4096-B6B8-1BDE7EE196A9}" destId="{951CBAAC-C2E5-4C84-B4C1-52FD9F0086B4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93F3B-6A57-4ABB-BB09-921C655DB6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AB5B0-197A-45E1-80D7-58B3BE61A0BA}">
      <dgm:prSet custT="1"/>
      <dgm:spPr/>
      <dgm:t>
        <a:bodyPr/>
        <a:lstStyle/>
        <a:p>
          <a:pPr rtl="0"/>
          <a:r>
            <a:rPr lang="ru-RU" sz="3600" dirty="0" smtClean="0"/>
            <a:t>Цель СПС :</a:t>
          </a:r>
          <a:endParaRPr lang="ru-RU" sz="3600" dirty="0"/>
        </a:p>
      </dgm:t>
    </dgm:pt>
    <dgm:pt modelId="{320C80E6-B700-402A-B444-66DC38FDB569}" type="parTrans" cxnId="{DA2A3502-8732-4C8C-95D1-6286F3B21702}">
      <dgm:prSet/>
      <dgm:spPr/>
      <dgm:t>
        <a:bodyPr/>
        <a:lstStyle/>
        <a:p>
          <a:endParaRPr lang="ru-RU"/>
        </a:p>
      </dgm:t>
    </dgm:pt>
    <dgm:pt modelId="{AC21CAEC-2336-4EEE-91A0-43E7344F5FAC}" type="sibTrans" cxnId="{DA2A3502-8732-4C8C-95D1-6286F3B21702}">
      <dgm:prSet/>
      <dgm:spPr/>
      <dgm:t>
        <a:bodyPr/>
        <a:lstStyle/>
        <a:p>
          <a:endParaRPr lang="ru-RU"/>
        </a:p>
      </dgm:t>
    </dgm:pt>
    <dgm:pt modelId="{86D14B23-8973-4FD7-827F-D27339FE72D6}">
      <dgm:prSet custT="1"/>
      <dgm:spPr/>
      <dgm:t>
        <a:bodyPr/>
        <a:lstStyle/>
        <a:p>
          <a:pPr rtl="0"/>
          <a:r>
            <a:rPr lang="ru-RU" sz="3200" dirty="0" smtClean="0"/>
            <a:t>Содействие социально - психологическому здоровью, образовательным интересам,  раскрытию индивидуальности личности ребенка, профилактика негативных проявлений</a:t>
          </a:r>
          <a:endParaRPr lang="ru-RU" sz="3200" dirty="0"/>
        </a:p>
      </dgm:t>
    </dgm:pt>
    <dgm:pt modelId="{48E38715-B777-4A85-AC97-940A99CA7D7B}" type="parTrans" cxnId="{3E0638FD-6D69-4451-91D1-5C36591F5FAC}">
      <dgm:prSet/>
      <dgm:spPr/>
      <dgm:t>
        <a:bodyPr/>
        <a:lstStyle/>
        <a:p>
          <a:endParaRPr lang="ru-RU"/>
        </a:p>
      </dgm:t>
    </dgm:pt>
    <dgm:pt modelId="{34896D0D-C67D-4E34-8743-BE6401E0010E}" type="sibTrans" cxnId="{3E0638FD-6D69-4451-91D1-5C36591F5FAC}">
      <dgm:prSet/>
      <dgm:spPr/>
      <dgm:t>
        <a:bodyPr/>
        <a:lstStyle/>
        <a:p>
          <a:endParaRPr lang="ru-RU"/>
        </a:p>
      </dgm:t>
    </dgm:pt>
    <dgm:pt modelId="{C856F6B5-1E19-4F57-A564-38473767125B}" type="pres">
      <dgm:prSet presAssocID="{BD793F3B-6A57-4ABB-BB09-921C655DB6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99FCB-0AF9-423C-822B-A18DEA04A2DD}" type="pres">
      <dgm:prSet presAssocID="{88BAB5B0-197A-45E1-80D7-58B3BE61A0BA}" presName="linNode" presStyleCnt="0"/>
      <dgm:spPr/>
    </dgm:pt>
    <dgm:pt modelId="{9C8C3482-7FAD-4F2A-B1B3-0C175BDB698C}" type="pres">
      <dgm:prSet presAssocID="{88BAB5B0-197A-45E1-80D7-58B3BE61A0BA}" presName="parentText" presStyleLbl="node1" presStyleIdx="0" presStyleCnt="2" custScaleX="277778" custScaleY="48063" custLinFactNeighborX="-17335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69682-F572-4AF6-9E16-E43EA41A6181}" type="pres">
      <dgm:prSet presAssocID="{AC21CAEC-2336-4EEE-91A0-43E7344F5FAC}" presName="sp" presStyleCnt="0"/>
      <dgm:spPr/>
    </dgm:pt>
    <dgm:pt modelId="{97F2588C-3E22-40D8-B515-E088DB52FE12}" type="pres">
      <dgm:prSet presAssocID="{86D14B23-8973-4FD7-827F-D27339FE72D6}" presName="linNode" presStyleCnt="0"/>
      <dgm:spPr/>
    </dgm:pt>
    <dgm:pt modelId="{87859FAE-1F87-40AC-A1B0-D8ADDDFA89F5}" type="pres">
      <dgm:prSet presAssocID="{86D14B23-8973-4FD7-827F-D27339FE72D6}" presName="parentText" presStyleLbl="node1" presStyleIdx="1" presStyleCnt="2" custScaleX="277778" custScaleY="178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792F6-7B91-4BE8-AE58-05B5D8D17343}" type="presOf" srcId="{86D14B23-8973-4FD7-827F-D27339FE72D6}" destId="{87859FAE-1F87-40AC-A1B0-D8ADDDFA89F5}" srcOrd="0" destOrd="0" presId="urn:microsoft.com/office/officeart/2005/8/layout/vList5"/>
    <dgm:cxn modelId="{DA2A3502-8732-4C8C-95D1-6286F3B21702}" srcId="{BD793F3B-6A57-4ABB-BB09-921C655DB66A}" destId="{88BAB5B0-197A-45E1-80D7-58B3BE61A0BA}" srcOrd="0" destOrd="0" parTransId="{320C80E6-B700-402A-B444-66DC38FDB569}" sibTransId="{AC21CAEC-2336-4EEE-91A0-43E7344F5FAC}"/>
    <dgm:cxn modelId="{3E0638FD-6D69-4451-91D1-5C36591F5FAC}" srcId="{BD793F3B-6A57-4ABB-BB09-921C655DB66A}" destId="{86D14B23-8973-4FD7-827F-D27339FE72D6}" srcOrd="1" destOrd="0" parTransId="{48E38715-B777-4A85-AC97-940A99CA7D7B}" sibTransId="{34896D0D-C67D-4E34-8743-BE6401E0010E}"/>
    <dgm:cxn modelId="{D508852D-9E1E-443D-8A00-435A519A58DB}" type="presOf" srcId="{88BAB5B0-197A-45E1-80D7-58B3BE61A0BA}" destId="{9C8C3482-7FAD-4F2A-B1B3-0C175BDB698C}" srcOrd="0" destOrd="0" presId="urn:microsoft.com/office/officeart/2005/8/layout/vList5"/>
    <dgm:cxn modelId="{48717B44-4F07-4977-8168-0280DBE41B81}" type="presOf" srcId="{BD793F3B-6A57-4ABB-BB09-921C655DB66A}" destId="{C856F6B5-1E19-4F57-A564-38473767125B}" srcOrd="0" destOrd="0" presId="urn:microsoft.com/office/officeart/2005/8/layout/vList5"/>
    <dgm:cxn modelId="{739C10B8-32D1-4F53-9136-18AF9ADB6D1B}" type="presParOf" srcId="{C856F6B5-1E19-4F57-A564-38473767125B}" destId="{3B999FCB-0AF9-423C-822B-A18DEA04A2DD}" srcOrd="0" destOrd="0" presId="urn:microsoft.com/office/officeart/2005/8/layout/vList5"/>
    <dgm:cxn modelId="{A27D49AE-3B8F-4003-9919-666A1AF52BD8}" type="presParOf" srcId="{3B999FCB-0AF9-423C-822B-A18DEA04A2DD}" destId="{9C8C3482-7FAD-4F2A-B1B3-0C175BDB698C}" srcOrd="0" destOrd="0" presId="urn:microsoft.com/office/officeart/2005/8/layout/vList5"/>
    <dgm:cxn modelId="{0880A9B3-AA92-4B6B-9079-3B96F22F345E}" type="presParOf" srcId="{C856F6B5-1E19-4F57-A564-38473767125B}" destId="{E9569682-F572-4AF6-9E16-E43EA41A6181}" srcOrd="1" destOrd="0" presId="urn:microsoft.com/office/officeart/2005/8/layout/vList5"/>
    <dgm:cxn modelId="{B85901D6-49EA-45BB-AA61-B9D185E99875}" type="presParOf" srcId="{C856F6B5-1E19-4F57-A564-38473767125B}" destId="{97F2588C-3E22-40D8-B515-E088DB52FE12}" srcOrd="2" destOrd="0" presId="urn:microsoft.com/office/officeart/2005/8/layout/vList5"/>
    <dgm:cxn modelId="{FBBE3347-AA88-47C5-AA3C-19584FCB17A3}" type="presParOf" srcId="{97F2588C-3E22-40D8-B515-E088DB52FE12}" destId="{87859FAE-1F87-40AC-A1B0-D8ADDDFA89F5}" srcOrd="0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A73F9-4F71-4EB8-95F3-6576E020DAA1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1541D-3BCA-494D-9A1B-BE4C75653942}">
      <dgm:prSet custT="1"/>
      <dgm:spPr/>
      <dgm:t>
        <a:bodyPr/>
        <a:lstStyle/>
        <a:p>
          <a:pPr rtl="0"/>
          <a:r>
            <a:rPr lang="ru-RU" sz="3200" b="1" i="0" baseline="0" dirty="0" smtClean="0"/>
            <a:t>Основными задачами являются: </a:t>
          </a:r>
          <a:endParaRPr lang="ru-RU" sz="3200" b="0" i="0" baseline="0" dirty="0"/>
        </a:p>
      </dgm:t>
    </dgm:pt>
    <dgm:pt modelId="{D5A2716D-1A12-4EF6-A4E3-AD843C9DD73E}" type="parTrans" cxnId="{B61BD1F0-866B-4017-90DB-666E722CDC96}">
      <dgm:prSet/>
      <dgm:spPr/>
      <dgm:t>
        <a:bodyPr/>
        <a:lstStyle/>
        <a:p>
          <a:endParaRPr lang="ru-RU"/>
        </a:p>
      </dgm:t>
    </dgm:pt>
    <dgm:pt modelId="{AA864C68-DECA-4885-BB03-ED5DB0B7434E}" type="sibTrans" cxnId="{B61BD1F0-866B-4017-90DB-666E722CDC96}">
      <dgm:prSet/>
      <dgm:spPr/>
      <dgm:t>
        <a:bodyPr/>
        <a:lstStyle/>
        <a:p>
          <a:endParaRPr lang="ru-RU"/>
        </a:p>
      </dgm:t>
    </dgm:pt>
    <dgm:pt modelId="{80C1EE1B-B90B-4820-BAFB-C7B8942301CB}">
      <dgm:prSet custT="1"/>
      <dgm:spPr/>
      <dgm:t>
        <a:bodyPr/>
        <a:lstStyle/>
        <a:p>
          <a:pPr rtl="0"/>
          <a:r>
            <a:rPr lang="ru-RU" sz="2600" b="0" i="0" baseline="0" dirty="0" smtClean="0"/>
            <a:t>-   </a:t>
          </a:r>
          <a:r>
            <a:rPr lang="ru-RU" sz="2600" dirty="0" smtClean="0"/>
            <a:t>Создание условий, способствующих социальной адаптации учащегося</a:t>
          </a:r>
          <a:r>
            <a:rPr lang="ru-RU" sz="2600" b="0" i="0" baseline="0" dirty="0" smtClean="0"/>
            <a:t>;</a:t>
          </a:r>
          <a:endParaRPr lang="ru-RU" sz="2600" b="0" i="0" baseline="0" dirty="0"/>
        </a:p>
      </dgm:t>
    </dgm:pt>
    <dgm:pt modelId="{9C416BEA-B793-4702-A25C-E818466D3A3F}" type="parTrans" cxnId="{8AE71BE6-54BC-42AA-A05E-027AEFD445C0}">
      <dgm:prSet/>
      <dgm:spPr/>
      <dgm:t>
        <a:bodyPr/>
        <a:lstStyle/>
        <a:p>
          <a:endParaRPr lang="ru-RU"/>
        </a:p>
      </dgm:t>
    </dgm:pt>
    <dgm:pt modelId="{3C2A81CC-14F2-4B02-8EE6-A43BDF0E1775}" type="sibTrans" cxnId="{8AE71BE6-54BC-42AA-A05E-027AEFD445C0}">
      <dgm:prSet/>
      <dgm:spPr/>
      <dgm:t>
        <a:bodyPr/>
        <a:lstStyle/>
        <a:p>
          <a:endParaRPr lang="ru-RU"/>
        </a:p>
      </dgm:t>
    </dgm:pt>
    <dgm:pt modelId="{C033DC0A-7406-44CF-8CCB-2B7F1B624FEF}">
      <dgm:prSet custT="1"/>
      <dgm:spPr/>
      <dgm:t>
        <a:bodyPr/>
        <a:lstStyle/>
        <a:p>
          <a:pPr rtl="0"/>
          <a:r>
            <a:rPr lang="ru-RU" sz="2600" b="0" i="0" baseline="0" dirty="0" smtClean="0"/>
            <a:t>-Проведение мероприятий, направленных на</a:t>
          </a:r>
        </a:p>
        <a:p>
          <a:pPr rtl="0"/>
          <a:r>
            <a:rPr lang="ru-RU" sz="2600" b="0" i="0" baseline="0" dirty="0" smtClean="0"/>
            <a:t>профилактику правонарушений ;</a:t>
          </a:r>
          <a:endParaRPr lang="ru-RU" sz="2600" b="0" i="0" baseline="0" dirty="0"/>
        </a:p>
      </dgm:t>
    </dgm:pt>
    <dgm:pt modelId="{240BBB2A-A47F-4CFC-8BB3-5EDE0CCC3385}" type="parTrans" cxnId="{9A9BBCD7-9B0A-4960-ACA7-B1FBD96113AA}">
      <dgm:prSet/>
      <dgm:spPr/>
      <dgm:t>
        <a:bodyPr/>
        <a:lstStyle/>
        <a:p>
          <a:endParaRPr lang="ru-RU"/>
        </a:p>
      </dgm:t>
    </dgm:pt>
    <dgm:pt modelId="{33753164-B420-41D6-8364-5B2967F384C6}" type="sibTrans" cxnId="{9A9BBCD7-9B0A-4960-ACA7-B1FBD96113AA}">
      <dgm:prSet/>
      <dgm:spPr/>
      <dgm:t>
        <a:bodyPr/>
        <a:lstStyle/>
        <a:p>
          <a:endParaRPr lang="ru-RU"/>
        </a:p>
      </dgm:t>
    </dgm:pt>
    <dgm:pt modelId="{6B64CFAA-49D0-4EAB-B1A1-E8A71740AB5B}">
      <dgm:prSet custT="1"/>
      <dgm:spPr/>
      <dgm:t>
        <a:bodyPr/>
        <a:lstStyle/>
        <a:p>
          <a:pPr rtl="0"/>
          <a:r>
            <a:rPr lang="ru-RU" sz="2600" b="0" i="0" baseline="0" dirty="0" smtClean="0"/>
            <a:t>-   </a:t>
          </a:r>
          <a:r>
            <a:rPr lang="ru-RU" sz="2600" dirty="0" smtClean="0"/>
            <a:t>Оказание помощи в достижении позитивного разрешения проблем</a:t>
          </a:r>
          <a:r>
            <a:rPr lang="ru-RU" sz="2600" b="0" i="0" baseline="0" dirty="0" smtClean="0"/>
            <a:t>; </a:t>
          </a:r>
          <a:endParaRPr lang="ru-RU" sz="2600" b="0" i="0" baseline="0" dirty="0"/>
        </a:p>
      </dgm:t>
    </dgm:pt>
    <dgm:pt modelId="{83051880-B7B9-4BB9-BF9A-F3B40C5D0A0A}" type="parTrans" cxnId="{5E7ECAC2-447D-4CDF-BD80-D2667626A5E6}">
      <dgm:prSet/>
      <dgm:spPr/>
      <dgm:t>
        <a:bodyPr/>
        <a:lstStyle/>
        <a:p>
          <a:endParaRPr lang="ru-RU"/>
        </a:p>
      </dgm:t>
    </dgm:pt>
    <dgm:pt modelId="{5EDEA707-1CB9-4124-AC5E-F3957A66A262}" type="sibTrans" cxnId="{5E7ECAC2-447D-4CDF-BD80-D2667626A5E6}">
      <dgm:prSet/>
      <dgm:spPr/>
      <dgm:t>
        <a:bodyPr/>
        <a:lstStyle/>
        <a:p>
          <a:endParaRPr lang="ru-RU"/>
        </a:p>
      </dgm:t>
    </dgm:pt>
    <dgm:pt modelId="{25C3F936-D101-4E65-81EE-1C44C4EAADCE}">
      <dgm:prSet custT="1"/>
      <dgm:spPr/>
      <dgm:t>
        <a:bodyPr/>
        <a:lstStyle/>
        <a:p>
          <a:pPr rtl="0"/>
          <a:r>
            <a:rPr lang="ru-RU" sz="2600" b="0" i="0" baseline="0" dirty="0" smtClean="0"/>
            <a:t>- </a:t>
          </a:r>
          <a:r>
            <a:rPr lang="ru-RU" sz="2600" dirty="0" smtClean="0"/>
            <a:t>Формирование адекватного отношения к здоровому образу жизни</a:t>
          </a:r>
          <a:r>
            <a:rPr lang="en-US" sz="2600" dirty="0" smtClean="0"/>
            <a:t>.</a:t>
          </a:r>
          <a:endParaRPr lang="ru-RU" sz="2600" b="0" i="0" baseline="0" dirty="0"/>
        </a:p>
      </dgm:t>
    </dgm:pt>
    <dgm:pt modelId="{ADFB029E-DC48-4532-A747-7EEF951277EE}" type="parTrans" cxnId="{532DE898-A011-43AA-AC87-12CB1B3C2DB2}">
      <dgm:prSet/>
      <dgm:spPr/>
      <dgm:t>
        <a:bodyPr/>
        <a:lstStyle/>
        <a:p>
          <a:endParaRPr lang="ru-RU"/>
        </a:p>
      </dgm:t>
    </dgm:pt>
    <dgm:pt modelId="{7C0D93C1-2C48-413C-93D0-02D8F562FB30}" type="sibTrans" cxnId="{532DE898-A011-43AA-AC87-12CB1B3C2DB2}">
      <dgm:prSet/>
      <dgm:spPr/>
      <dgm:t>
        <a:bodyPr/>
        <a:lstStyle/>
        <a:p>
          <a:endParaRPr lang="ru-RU"/>
        </a:p>
      </dgm:t>
    </dgm:pt>
    <dgm:pt modelId="{391DA696-981B-42C4-AE4F-6019BB7BCB8A}" type="pres">
      <dgm:prSet presAssocID="{545A73F9-4F71-4EB8-95F3-6576E020DA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BC63B8-82B5-4B48-BBB7-0DC9C897BD79}" type="pres">
      <dgm:prSet presAssocID="{BF41541D-3BCA-494D-9A1B-BE4C75653942}" presName="linNode" presStyleCnt="0"/>
      <dgm:spPr/>
    </dgm:pt>
    <dgm:pt modelId="{C2836CDA-D274-42B1-9C23-61624376A1AC}" type="pres">
      <dgm:prSet presAssocID="{BF41541D-3BCA-494D-9A1B-BE4C75653942}" presName="parentText" presStyleLbl="node1" presStyleIdx="0" presStyleCnt="5" custScaleX="212162" custScaleY="26883" custLinFactNeighborX="979" custLinFactNeighborY="26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B46EF-C656-4E25-92D8-843DBE85835A}" type="pres">
      <dgm:prSet presAssocID="{AA864C68-DECA-4885-BB03-ED5DB0B7434E}" presName="sp" presStyleCnt="0"/>
      <dgm:spPr/>
    </dgm:pt>
    <dgm:pt modelId="{3A2C698C-A8D0-4252-8FAC-79091A2E40D4}" type="pres">
      <dgm:prSet presAssocID="{80C1EE1B-B90B-4820-BAFB-C7B8942301CB}" presName="linNode" presStyleCnt="0"/>
      <dgm:spPr/>
    </dgm:pt>
    <dgm:pt modelId="{95F02D12-351E-4DAD-97E4-70063ED6BEAF}" type="pres">
      <dgm:prSet presAssocID="{80C1EE1B-B90B-4820-BAFB-C7B8942301CB}" presName="parentText" presStyleLbl="node1" presStyleIdx="1" presStyleCnt="5" custScaleX="215148" custScaleY="314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1DDB8-81CA-4AAF-9D15-B81AD73D4289}" type="pres">
      <dgm:prSet presAssocID="{3C2A81CC-14F2-4B02-8EE6-A43BDF0E1775}" presName="sp" presStyleCnt="0"/>
      <dgm:spPr/>
    </dgm:pt>
    <dgm:pt modelId="{19AC3F81-FBAD-4621-A7E6-1F0791306625}" type="pres">
      <dgm:prSet presAssocID="{C033DC0A-7406-44CF-8CCB-2B7F1B624FEF}" presName="linNode" presStyleCnt="0"/>
      <dgm:spPr/>
    </dgm:pt>
    <dgm:pt modelId="{EA4CE48D-4D31-4ACE-852D-36A9F0172F4F}" type="pres">
      <dgm:prSet presAssocID="{C033DC0A-7406-44CF-8CCB-2B7F1B624FEF}" presName="parentText" presStyleLbl="node1" presStyleIdx="2" presStyleCnt="5" custScaleX="218974" custScaleY="41339" custLinFactNeighborX="979" custLinFactNeighborY="-63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11FB-B1E0-4761-8889-0D45973A6B93}" type="pres">
      <dgm:prSet presAssocID="{33753164-B420-41D6-8364-5B2967F384C6}" presName="sp" presStyleCnt="0"/>
      <dgm:spPr/>
    </dgm:pt>
    <dgm:pt modelId="{BA608FA1-7CD1-455D-A855-BD30FACEA240}" type="pres">
      <dgm:prSet presAssocID="{6B64CFAA-49D0-4EAB-B1A1-E8A71740AB5B}" presName="linNode" presStyleCnt="0"/>
      <dgm:spPr/>
    </dgm:pt>
    <dgm:pt modelId="{994DB5CE-81B9-4791-B9D5-A5EB3FC1EFA9}" type="pres">
      <dgm:prSet presAssocID="{6B64CFAA-49D0-4EAB-B1A1-E8A71740AB5B}" presName="parentText" presStyleLbl="node1" presStyleIdx="3" presStyleCnt="5" custScaleX="223314" custScaleY="45378" custLinFactNeighborX="-1191" custLinFactNeighborY="-108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1AF37-AA9B-438D-B2D3-B32E4224CDC5}" type="pres">
      <dgm:prSet presAssocID="{5EDEA707-1CB9-4124-AC5E-F3957A66A262}" presName="sp" presStyleCnt="0"/>
      <dgm:spPr/>
    </dgm:pt>
    <dgm:pt modelId="{0B279C8E-69B7-4EC0-AAB6-230BB537C98A}" type="pres">
      <dgm:prSet presAssocID="{25C3F936-D101-4E65-81EE-1C44C4EAADCE}" presName="linNode" presStyleCnt="0"/>
      <dgm:spPr/>
    </dgm:pt>
    <dgm:pt modelId="{5F705220-A24C-4D9D-976B-194574B2571D}" type="pres">
      <dgm:prSet presAssocID="{25C3F936-D101-4E65-81EE-1C44C4EAADCE}" presName="parentText" presStyleLbl="node1" presStyleIdx="4" presStyleCnt="5" custScaleX="223314" custScaleY="44916" custLinFactNeighborX="979" custLinFactNeighborY="-13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7ECAC2-447D-4CDF-BD80-D2667626A5E6}" srcId="{545A73F9-4F71-4EB8-95F3-6576E020DAA1}" destId="{6B64CFAA-49D0-4EAB-B1A1-E8A71740AB5B}" srcOrd="3" destOrd="0" parTransId="{83051880-B7B9-4BB9-BF9A-F3B40C5D0A0A}" sibTransId="{5EDEA707-1CB9-4124-AC5E-F3957A66A262}"/>
    <dgm:cxn modelId="{81492FFE-2F5C-4653-9CA7-34EF59E2C134}" type="presOf" srcId="{BF41541D-3BCA-494D-9A1B-BE4C75653942}" destId="{C2836CDA-D274-42B1-9C23-61624376A1AC}" srcOrd="0" destOrd="0" presId="urn:microsoft.com/office/officeart/2005/8/layout/vList5"/>
    <dgm:cxn modelId="{4E8EC62D-672D-4E03-885C-84CA8E0215B0}" type="presOf" srcId="{545A73F9-4F71-4EB8-95F3-6576E020DAA1}" destId="{391DA696-981B-42C4-AE4F-6019BB7BCB8A}" srcOrd="0" destOrd="0" presId="urn:microsoft.com/office/officeart/2005/8/layout/vList5"/>
    <dgm:cxn modelId="{9A9BBCD7-9B0A-4960-ACA7-B1FBD96113AA}" srcId="{545A73F9-4F71-4EB8-95F3-6576E020DAA1}" destId="{C033DC0A-7406-44CF-8CCB-2B7F1B624FEF}" srcOrd="2" destOrd="0" parTransId="{240BBB2A-A47F-4CFC-8BB3-5EDE0CCC3385}" sibTransId="{33753164-B420-41D6-8364-5B2967F384C6}"/>
    <dgm:cxn modelId="{03863D8A-3586-4725-9DCE-4F75DD4EEA30}" type="presOf" srcId="{25C3F936-D101-4E65-81EE-1C44C4EAADCE}" destId="{5F705220-A24C-4D9D-976B-194574B2571D}" srcOrd="0" destOrd="0" presId="urn:microsoft.com/office/officeart/2005/8/layout/vList5"/>
    <dgm:cxn modelId="{A88ED01F-3E24-4DD4-87DE-246975BB86B1}" type="presOf" srcId="{C033DC0A-7406-44CF-8CCB-2B7F1B624FEF}" destId="{EA4CE48D-4D31-4ACE-852D-36A9F0172F4F}" srcOrd="0" destOrd="0" presId="urn:microsoft.com/office/officeart/2005/8/layout/vList5"/>
    <dgm:cxn modelId="{532DE898-A011-43AA-AC87-12CB1B3C2DB2}" srcId="{545A73F9-4F71-4EB8-95F3-6576E020DAA1}" destId="{25C3F936-D101-4E65-81EE-1C44C4EAADCE}" srcOrd="4" destOrd="0" parTransId="{ADFB029E-DC48-4532-A747-7EEF951277EE}" sibTransId="{7C0D93C1-2C48-413C-93D0-02D8F562FB30}"/>
    <dgm:cxn modelId="{8AE71BE6-54BC-42AA-A05E-027AEFD445C0}" srcId="{545A73F9-4F71-4EB8-95F3-6576E020DAA1}" destId="{80C1EE1B-B90B-4820-BAFB-C7B8942301CB}" srcOrd="1" destOrd="0" parTransId="{9C416BEA-B793-4702-A25C-E818466D3A3F}" sibTransId="{3C2A81CC-14F2-4B02-8EE6-A43BDF0E1775}"/>
    <dgm:cxn modelId="{1534249C-D5A1-4097-B1A9-7B832D2AFB00}" type="presOf" srcId="{80C1EE1B-B90B-4820-BAFB-C7B8942301CB}" destId="{95F02D12-351E-4DAD-97E4-70063ED6BEAF}" srcOrd="0" destOrd="0" presId="urn:microsoft.com/office/officeart/2005/8/layout/vList5"/>
    <dgm:cxn modelId="{B61BD1F0-866B-4017-90DB-666E722CDC96}" srcId="{545A73F9-4F71-4EB8-95F3-6576E020DAA1}" destId="{BF41541D-3BCA-494D-9A1B-BE4C75653942}" srcOrd="0" destOrd="0" parTransId="{D5A2716D-1A12-4EF6-A4E3-AD843C9DD73E}" sibTransId="{AA864C68-DECA-4885-BB03-ED5DB0B7434E}"/>
    <dgm:cxn modelId="{0B53EAD3-8AA2-46D9-A8F1-A196B511FF3C}" type="presOf" srcId="{6B64CFAA-49D0-4EAB-B1A1-E8A71740AB5B}" destId="{994DB5CE-81B9-4791-B9D5-A5EB3FC1EFA9}" srcOrd="0" destOrd="0" presId="urn:microsoft.com/office/officeart/2005/8/layout/vList5"/>
    <dgm:cxn modelId="{DA8584AA-7C72-4E3D-B8FD-1F56D0EAABFD}" type="presParOf" srcId="{391DA696-981B-42C4-AE4F-6019BB7BCB8A}" destId="{BFBC63B8-82B5-4B48-BBB7-0DC9C897BD79}" srcOrd="0" destOrd="0" presId="urn:microsoft.com/office/officeart/2005/8/layout/vList5"/>
    <dgm:cxn modelId="{35EA735A-2B71-432F-B278-2A1D0D019C0D}" type="presParOf" srcId="{BFBC63B8-82B5-4B48-BBB7-0DC9C897BD79}" destId="{C2836CDA-D274-42B1-9C23-61624376A1AC}" srcOrd="0" destOrd="0" presId="urn:microsoft.com/office/officeart/2005/8/layout/vList5"/>
    <dgm:cxn modelId="{18153BF9-0FC2-48A5-A3D8-8690263BD130}" type="presParOf" srcId="{391DA696-981B-42C4-AE4F-6019BB7BCB8A}" destId="{E99B46EF-C656-4E25-92D8-843DBE85835A}" srcOrd="1" destOrd="0" presId="urn:microsoft.com/office/officeart/2005/8/layout/vList5"/>
    <dgm:cxn modelId="{8F382843-522D-48FA-BE6C-C362C31C533B}" type="presParOf" srcId="{391DA696-981B-42C4-AE4F-6019BB7BCB8A}" destId="{3A2C698C-A8D0-4252-8FAC-79091A2E40D4}" srcOrd="2" destOrd="0" presId="urn:microsoft.com/office/officeart/2005/8/layout/vList5"/>
    <dgm:cxn modelId="{3DDED1FA-528D-4FC6-B824-E946B69FB0B7}" type="presParOf" srcId="{3A2C698C-A8D0-4252-8FAC-79091A2E40D4}" destId="{95F02D12-351E-4DAD-97E4-70063ED6BEAF}" srcOrd="0" destOrd="0" presId="urn:microsoft.com/office/officeart/2005/8/layout/vList5"/>
    <dgm:cxn modelId="{D4F18037-9731-4487-BD66-8AB986ABE914}" type="presParOf" srcId="{391DA696-981B-42C4-AE4F-6019BB7BCB8A}" destId="{7BE1DDB8-81CA-4AAF-9D15-B81AD73D4289}" srcOrd="3" destOrd="0" presId="urn:microsoft.com/office/officeart/2005/8/layout/vList5"/>
    <dgm:cxn modelId="{CB089F9A-55CC-4C45-8761-5D06AD88B94C}" type="presParOf" srcId="{391DA696-981B-42C4-AE4F-6019BB7BCB8A}" destId="{19AC3F81-FBAD-4621-A7E6-1F0791306625}" srcOrd="4" destOrd="0" presId="urn:microsoft.com/office/officeart/2005/8/layout/vList5"/>
    <dgm:cxn modelId="{D87969C8-E50F-42DB-BB9E-665B1E815745}" type="presParOf" srcId="{19AC3F81-FBAD-4621-A7E6-1F0791306625}" destId="{EA4CE48D-4D31-4ACE-852D-36A9F0172F4F}" srcOrd="0" destOrd="0" presId="urn:microsoft.com/office/officeart/2005/8/layout/vList5"/>
    <dgm:cxn modelId="{1A47FBD8-C383-4644-97EA-8F968CA09A54}" type="presParOf" srcId="{391DA696-981B-42C4-AE4F-6019BB7BCB8A}" destId="{B90811FB-B1E0-4761-8889-0D45973A6B93}" srcOrd="5" destOrd="0" presId="urn:microsoft.com/office/officeart/2005/8/layout/vList5"/>
    <dgm:cxn modelId="{DE00BB10-B256-40E5-A46F-7872B0B4A97C}" type="presParOf" srcId="{391DA696-981B-42C4-AE4F-6019BB7BCB8A}" destId="{BA608FA1-7CD1-455D-A855-BD30FACEA240}" srcOrd="6" destOrd="0" presId="urn:microsoft.com/office/officeart/2005/8/layout/vList5"/>
    <dgm:cxn modelId="{DEBA0972-F028-4391-9351-997F6DA60880}" type="presParOf" srcId="{BA608FA1-7CD1-455D-A855-BD30FACEA240}" destId="{994DB5CE-81B9-4791-B9D5-A5EB3FC1EFA9}" srcOrd="0" destOrd="0" presId="urn:microsoft.com/office/officeart/2005/8/layout/vList5"/>
    <dgm:cxn modelId="{EB5D44B3-9B6A-4E91-A787-434E8AC03269}" type="presParOf" srcId="{391DA696-981B-42C4-AE4F-6019BB7BCB8A}" destId="{DBD1AF37-AA9B-438D-B2D3-B32E4224CDC5}" srcOrd="7" destOrd="0" presId="urn:microsoft.com/office/officeart/2005/8/layout/vList5"/>
    <dgm:cxn modelId="{FEB7852C-3526-4020-9A5E-7335CD569868}" type="presParOf" srcId="{391DA696-981B-42C4-AE4F-6019BB7BCB8A}" destId="{0B279C8E-69B7-4EC0-AAB6-230BB537C98A}" srcOrd="8" destOrd="0" presId="urn:microsoft.com/office/officeart/2005/8/layout/vList5"/>
    <dgm:cxn modelId="{436B0D66-AE7F-43B5-ACAF-A1B20ACC7F92}" type="presParOf" srcId="{0B279C8E-69B7-4EC0-AAB6-230BB537C98A}" destId="{5F705220-A24C-4D9D-976B-194574B2571D}" srcOrd="0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0D3A80-D056-43A4-8022-7F55FAEE485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886875-48BD-4DF8-9B7B-0EFEFF9FCA16}">
      <dgm:prSet custT="1"/>
      <dgm:spPr/>
      <dgm:t>
        <a:bodyPr/>
        <a:lstStyle/>
        <a:p>
          <a:pPr rtl="0"/>
          <a:r>
            <a:rPr lang="ru-RU" sz="4000" b="1" dirty="0" smtClean="0"/>
            <a:t>Направления деятельности</a:t>
          </a:r>
          <a:r>
            <a:rPr lang="ru-RU" sz="2400" b="1" i="0" baseline="0" dirty="0" smtClean="0"/>
            <a:t>:</a:t>
          </a:r>
          <a:endParaRPr lang="ru-RU" sz="2400" b="0" i="0" baseline="0" dirty="0"/>
        </a:p>
      </dgm:t>
    </dgm:pt>
    <dgm:pt modelId="{42507D12-DB8A-48FE-8518-FB98D8D40FC9}" type="parTrans" cxnId="{49849F8D-37CD-4A32-BF80-36A61435B12F}">
      <dgm:prSet/>
      <dgm:spPr/>
      <dgm:t>
        <a:bodyPr/>
        <a:lstStyle/>
        <a:p>
          <a:endParaRPr lang="ru-RU"/>
        </a:p>
      </dgm:t>
    </dgm:pt>
    <dgm:pt modelId="{802F9F31-9FBB-4554-94FF-31C0EAC48EE6}" type="sibTrans" cxnId="{49849F8D-37CD-4A32-BF80-36A61435B12F}">
      <dgm:prSet/>
      <dgm:spPr/>
      <dgm:t>
        <a:bodyPr/>
        <a:lstStyle/>
        <a:p>
          <a:endParaRPr lang="ru-RU"/>
        </a:p>
      </dgm:t>
    </dgm:pt>
    <dgm:pt modelId="{D2334CB1-6B1B-4CC4-8ECC-F3D2E8AC1DE3}">
      <dgm:prSet custT="1"/>
      <dgm:spPr/>
      <dgm:t>
        <a:bodyPr/>
        <a:lstStyle/>
        <a:p>
          <a:pPr rtl="0"/>
          <a:r>
            <a:rPr lang="ru-RU" sz="3600" dirty="0" smtClean="0"/>
            <a:t>- Организационное</a:t>
          </a:r>
          <a:endParaRPr lang="ru-RU" sz="3600" b="0" i="0" baseline="0" dirty="0"/>
        </a:p>
      </dgm:t>
    </dgm:pt>
    <dgm:pt modelId="{8334E97C-8FBF-40E2-BE5D-BBE14BC2D76F}" type="parTrans" cxnId="{FC05042A-51F8-4AF5-9DD7-D679622D53AA}">
      <dgm:prSet/>
      <dgm:spPr/>
      <dgm:t>
        <a:bodyPr/>
        <a:lstStyle/>
        <a:p>
          <a:endParaRPr lang="ru-RU"/>
        </a:p>
      </dgm:t>
    </dgm:pt>
    <dgm:pt modelId="{2E9D9A76-DB2D-443E-87D1-361C1ECBC8D7}" type="sibTrans" cxnId="{FC05042A-51F8-4AF5-9DD7-D679622D53AA}">
      <dgm:prSet/>
      <dgm:spPr/>
      <dgm:t>
        <a:bodyPr/>
        <a:lstStyle/>
        <a:p>
          <a:endParaRPr lang="ru-RU"/>
        </a:p>
      </dgm:t>
    </dgm:pt>
    <dgm:pt modelId="{1956FA5F-B638-4D0C-9CA0-0B8B0C73E625}">
      <dgm:prSet custT="1"/>
      <dgm:spPr/>
      <dgm:t>
        <a:bodyPr/>
        <a:lstStyle/>
        <a:p>
          <a:pPr rtl="0"/>
          <a:r>
            <a:rPr lang="ru-RU" sz="3600" b="0" i="0" baseline="0" dirty="0" smtClean="0"/>
            <a:t>- </a:t>
          </a:r>
          <a:r>
            <a:rPr lang="ru-RU" sz="3600" dirty="0" smtClean="0"/>
            <a:t>Профилактическое</a:t>
          </a:r>
          <a:r>
            <a:rPr lang="ru-RU" sz="3600" b="0" i="0" baseline="0" dirty="0" smtClean="0"/>
            <a:t>;</a:t>
          </a:r>
          <a:endParaRPr lang="ru-RU" sz="3600" b="0" i="0" baseline="0" dirty="0"/>
        </a:p>
      </dgm:t>
    </dgm:pt>
    <dgm:pt modelId="{90838B5C-686E-4FBF-B0CD-AB580849784D}" type="parTrans" cxnId="{B5FCB6F9-F431-46AC-8262-D852BFD83F7F}">
      <dgm:prSet/>
      <dgm:spPr/>
      <dgm:t>
        <a:bodyPr/>
        <a:lstStyle/>
        <a:p>
          <a:endParaRPr lang="ru-RU"/>
        </a:p>
      </dgm:t>
    </dgm:pt>
    <dgm:pt modelId="{02B05628-BF39-4F2E-BC9B-2C9C3143D148}" type="sibTrans" cxnId="{B5FCB6F9-F431-46AC-8262-D852BFD83F7F}">
      <dgm:prSet/>
      <dgm:spPr/>
      <dgm:t>
        <a:bodyPr/>
        <a:lstStyle/>
        <a:p>
          <a:endParaRPr lang="ru-RU"/>
        </a:p>
      </dgm:t>
    </dgm:pt>
    <dgm:pt modelId="{4F7E4E9B-E9B5-4B9E-B8B0-EBA63BC33E8F}">
      <dgm:prSet custT="1"/>
      <dgm:spPr/>
      <dgm:t>
        <a:bodyPr/>
        <a:lstStyle/>
        <a:p>
          <a:pPr rtl="0"/>
          <a:r>
            <a:rPr lang="ru-RU" sz="3600" b="0" i="0" baseline="0" dirty="0" smtClean="0"/>
            <a:t>- </a:t>
          </a:r>
          <a:r>
            <a:rPr lang="ru-RU" sz="3600" dirty="0" smtClean="0"/>
            <a:t>Социально-психологическое</a:t>
          </a:r>
          <a:r>
            <a:rPr lang="ru-RU" sz="3600" b="0" i="0" baseline="0" dirty="0" smtClean="0"/>
            <a:t>;</a:t>
          </a:r>
          <a:endParaRPr lang="ru-RU" sz="3600" b="0" i="0" baseline="0" dirty="0"/>
        </a:p>
      </dgm:t>
    </dgm:pt>
    <dgm:pt modelId="{F22960C2-1786-474D-9426-0535D57AEAA3}" type="parTrans" cxnId="{C4E85225-87E3-4D0D-B76B-150A59CF121D}">
      <dgm:prSet/>
      <dgm:spPr/>
      <dgm:t>
        <a:bodyPr/>
        <a:lstStyle/>
        <a:p>
          <a:endParaRPr lang="ru-RU"/>
        </a:p>
      </dgm:t>
    </dgm:pt>
    <dgm:pt modelId="{4A79F1A7-36B8-4093-B666-2FA7CC13CA85}" type="sibTrans" cxnId="{C4E85225-87E3-4D0D-B76B-150A59CF121D}">
      <dgm:prSet/>
      <dgm:spPr/>
      <dgm:t>
        <a:bodyPr/>
        <a:lstStyle/>
        <a:p>
          <a:endParaRPr lang="ru-RU"/>
        </a:p>
      </dgm:t>
    </dgm:pt>
    <dgm:pt modelId="{B56BD2DC-77FD-4055-8D99-C9E6AF1D083E}">
      <dgm:prSet/>
      <dgm:spPr/>
      <dgm:t>
        <a:bodyPr/>
        <a:lstStyle/>
        <a:p>
          <a:pPr rtl="0"/>
          <a:r>
            <a:rPr lang="ru-RU" b="1" i="0" baseline="0" dirty="0" smtClean="0"/>
            <a:t>- </a:t>
          </a:r>
          <a:r>
            <a:rPr lang="ru-RU" dirty="0" smtClean="0"/>
            <a:t>Коррекционное</a:t>
          </a:r>
          <a:r>
            <a:rPr lang="ru-RU" b="0" i="0" baseline="0" dirty="0" smtClean="0"/>
            <a:t>;</a:t>
          </a:r>
          <a:endParaRPr lang="ru-RU" b="0" i="0" baseline="0" dirty="0"/>
        </a:p>
      </dgm:t>
    </dgm:pt>
    <dgm:pt modelId="{30232039-5D45-4481-A0B3-89860CBC11DB}" type="parTrans" cxnId="{0F13F8E7-EA12-4996-BDA0-6F1170DF1641}">
      <dgm:prSet/>
      <dgm:spPr/>
      <dgm:t>
        <a:bodyPr/>
        <a:lstStyle/>
        <a:p>
          <a:endParaRPr lang="ru-RU"/>
        </a:p>
      </dgm:t>
    </dgm:pt>
    <dgm:pt modelId="{A60CA573-65AA-4EE5-8763-DC117E0AAE4F}" type="sibTrans" cxnId="{0F13F8E7-EA12-4996-BDA0-6F1170DF1641}">
      <dgm:prSet/>
      <dgm:spPr/>
      <dgm:t>
        <a:bodyPr/>
        <a:lstStyle/>
        <a:p>
          <a:endParaRPr lang="ru-RU"/>
        </a:p>
      </dgm:t>
    </dgm:pt>
    <dgm:pt modelId="{F4806161-51A3-4E52-A579-50428013C6E7}">
      <dgm:prSet/>
      <dgm:spPr/>
      <dgm:t>
        <a:bodyPr/>
        <a:lstStyle/>
        <a:p>
          <a:pPr rtl="0"/>
          <a:r>
            <a:rPr lang="ru-RU" b="1" i="0" baseline="0" dirty="0" smtClean="0"/>
            <a:t>- </a:t>
          </a:r>
          <a:r>
            <a:rPr lang="ru-RU" b="0" i="0" baseline="0" dirty="0" smtClean="0"/>
            <a:t> Методическое ;</a:t>
          </a:r>
          <a:endParaRPr lang="ru-RU" b="0" i="0" baseline="0" dirty="0"/>
        </a:p>
      </dgm:t>
    </dgm:pt>
    <dgm:pt modelId="{A8598FBD-19D5-4882-B426-0EE815B5CAC4}" type="parTrans" cxnId="{8AB94292-FF67-44EB-9C36-579D851D7A7F}">
      <dgm:prSet/>
      <dgm:spPr/>
      <dgm:t>
        <a:bodyPr/>
        <a:lstStyle/>
        <a:p>
          <a:endParaRPr lang="ru-RU"/>
        </a:p>
      </dgm:t>
    </dgm:pt>
    <dgm:pt modelId="{41D35E3B-F9C0-458F-BE7B-EA6825E9F0AF}" type="sibTrans" cxnId="{8AB94292-FF67-44EB-9C36-579D851D7A7F}">
      <dgm:prSet/>
      <dgm:spPr/>
      <dgm:t>
        <a:bodyPr/>
        <a:lstStyle/>
        <a:p>
          <a:endParaRPr lang="ru-RU"/>
        </a:p>
      </dgm:t>
    </dgm:pt>
    <dgm:pt modelId="{8C4CD9B8-A007-493F-906A-C4B4803E9B18}" type="pres">
      <dgm:prSet presAssocID="{600D3A80-D056-43A4-8022-7F55FAEE48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917A9-5695-43EB-B559-7CC19C0285F9}" type="pres">
      <dgm:prSet presAssocID="{FA886875-48BD-4DF8-9B7B-0EFEFF9FCA16}" presName="linNode" presStyleCnt="0"/>
      <dgm:spPr/>
    </dgm:pt>
    <dgm:pt modelId="{4FDA9C38-FE35-4A25-A063-9AA13B3F9EDB}" type="pres">
      <dgm:prSet presAssocID="{FA886875-48BD-4DF8-9B7B-0EFEFF9FCA16}" presName="parentText" presStyleLbl="node1" presStyleIdx="0" presStyleCnt="6" custScaleX="223915" custScaleY="158713" custLinFactNeighborX="136" custLinFactNeighborY="-3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53B4F-FE5C-4974-8BED-66D2E60AB2FF}" type="pres">
      <dgm:prSet presAssocID="{802F9F31-9FBB-4554-94FF-31C0EAC48EE6}" presName="sp" presStyleCnt="0"/>
      <dgm:spPr/>
    </dgm:pt>
    <dgm:pt modelId="{0061F2E6-1074-4756-A4CB-3F33F28360C3}" type="pres">
      <dgm:prSet presAssocID="{D2334CB1-6B1B-4CC4-8ECC-F3D2E8AC1DE3}" presName="linNode" presStyleCnt="0"/>
      <dgm:spPr/>
    </dgm:pt>
    <dgm:pt modelId="{44B705F6-8105-42EC-9F50-A7FD4D0A6067}" type="pres">
      <dgm:prSet presAssocID="{D2334CB1-6B1B-4CC4-8ECC-F3D2E8AC1DE3}" presName="parentText" presStyleLbl="node1" presStyleIdx="1" presStyleCnt="6" custScaleX="223697" custScaleY="134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ADACD-0CAF-4175-85A3-4F5E4813FD90}" type="pres">
      <dgm:prSet presAssocID="{2E9D9A76-DB2D-443E-87D1-361C1ECBC8D7}" presName="sp" presStyleCnt="0"/>
      <dgm:spPr/>
    </dgm:pt>
    <dgm:pt modelId="{3EEBEB92-23C2-4889-88CC-F7C0710FCF5D}" type="pres">
      <dgm:prSet presAssocID="{1956FA5F-B638-4D0C-9CA0-0B8B0C73E625}" presName="linNode" presStyleCnt="0"/>
      <dgm:spPr/>
    </dgm:pt>
    <dgm:pt modelId="{72EBAE62-4F76-4749-9858-C30168793F64}" type="pres">
      <dgm:prSet presAssocID="{1956FA5F-B638-4D0C-9CA0-0B8B0C73E625}" presName="parentText" presStyleLbl="node1" presStyleIdx="2" presStyleCnt="6" custScaleX="223697" custLinFactNeighborX="-2886" custLinFactNeighborY="16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9D10-9CA9-4195-9220-88D64D38BD29}" type="pres">
      <dgm:prSet presAssocID="{02B05628-BF39-4F2E-BC9B-2C9C3143D148}" presName="sp" presStyleCnt="0"/>
      <dgm:spPr/>
    </dgm:pt>
    <dgm:pt modelId="{5884B738-5967-466D-9EC2-D8607CE44D2A}" type="pres">
      <dgm:prSet presAssocID="{4F7E4E9B-E9B5-4B9E-B8B0-EBA63BC33E8F}" presName="linNode" presStyleCnt="0"/>
      <dgm:spPr/>
    </dgm:pt>
    <dgm:pt modelId="{E7A8CC66-8DEB-447C-B5D0-C2D1DC555E2B}" type="pres">
      <dgm:prSet presAssocID="{4F7E4E9B-E9B5-4B9E-B8B0-EBA63BC33E8F}" presName="parentText" presStyleLbl="node1" presStyleIdx="3" presStyleCnt="6" custScaleX="223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9B35C-6A7F-4119-B015-5B945DAE34B5}" type="pres">
      <dgm:prSet presAssocID="{4A79F1A7-36B8-4093-B666-2FA7CC13CA85}" presName="sp" presStyleCnt="0"/>
      <dgm:spPr/>
    </dgm:pt>
    <dgm:pt modelId="{021B0BCA-D48B-43E6-99C7-826FD53B7848}" type="pres">
      <dgm:prSet presAssocID="{B56BD2DC-77FD-4055-8D99-C9E6AF1D083E}" presName="linNode" presStyleCnt="0"/>
      <dgm:spPr/>
    </dgm:pt>
    <dgm:pt modelId="{8C249865-2253-4458-B8A1-7F6596C4DAA3}" type="pres">
      <dgm:prSet presAssocID="{B56BD2DC-77FD-4055-8D99-C9E6AF1D083E}" presName="parentText" presStyleLbl="node1" presStyleIdx="4" presStyleCnt="6" custScaleX="223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734DE-7D36-438E-9C98-58AFBA96AB63}" type="pres">
      <dgm:prSet presAssocID="{A60CA573-65AA-4EE5-8763-DC117E0AAE4F}" presName="sp" presStyleCnt="0"/>
      <dgm:spPr/>
    </dgm:pt>
    <dgm:pt modelId="{88E8B187-83A7-43F6-8E92-9063B8966A12}" type="pres">
      <dgm:prSet presAssocID="{F4806161-51A3-4E52-A579-50428013C6E7}" presName="linNode" presStyleCnt="0"/>
      <dgm:spPr/>
    </dgm:pt>
    <dgm:pt modelId="{BCD36D29-77BC-4EA2-A398-19A6A93E7B06}" type="pres">
      <dgm:prSet presAssocID="{F4806161-51A3-4E52-A579-50428013C6E7}" presName="parentText" presStyleLbl="node1" presStyleIdx="5" presStyleCnt="6" custScaleX="223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86782-E521-4AC1-B2BA-F6B7CDCB6BA7}" type="presOf" srcId="{D2334CB1-6B1B-4CC4-8ECC-F3D2E8AC1DE3}" destId="{44B705F6-8105-42EC-9F50-A7FD4D0A6067}" srcOrd="0" destOrd="0" presId="urn:microsoft.com/office/officeart/2005/8/layout/vList5"/>
    <dgm:cxn modelId="{C4E85225-87E3-4D0D-B76B-150A59CF121D}" srcId="{600D3A80-D056-43A4-8022-7F55FAEE485D}" destId="{4F7E4E9B-E9B5-4B9E-B8B0-EBA63BC33E8F}" srcOrd="3" destOrd="0" parTransId="{F22960C2-1786-474D-9426-0535D57AEAA3}" sibTransId="{4A79F1A7-36B8-4093-B666-2FA7CC13CA85}"/>
    <dgm:cxn modelId="{0F13F8E7-EA12-4996-BDA0-6F1170DF1641}" srcId="{600D3A80-D056-43A4-8022-7F55FAEE485D}" destId="{B56BD2DC-77FD-4055-8D99-C9E6AF1D083E}" srcOrd="4" destOrd="0" parTransId="{30232039-5D45-4481-A0B3-89860CBC11DB}" sibTransId="{A60CA573-65AA-4EE5-8763-DC117E0AAE4F}"/>
    <dgm:cxn modelId="{B12C9B0A-2547-4793-86C7-8E4180866AF4}" type="presOf" srcId="{1956FA5F-B638-4D0C-9CA0-0B8B0C73E625}" destId="{72EBAE62-4F76-4749-9858-C30168793F64}" srcOrd="0" destOrd="0" presId="urn:microsoft.com/office/officeart/2005/8/layout/vList5"/>
    <dgm:cxn modelId="{FC05042A-51F8-4AF5-9DD7-D679622D53AA}" srcId="{600D3A80-D056-43A4-8022-7F55FAEE485D}" destId="{D2334CB1-6B1B-4CC4-8ECC-F3D2E8AC1DE3}" srcOrd="1" destOrd="0" parTransId="{8334E97C-8FBF-40E2-BE5D-BBE14BC2D76F}" sibTransId="{2E9D9A76-DB2D-443E-87D1-361C1ECBC8D7}"/>
    <dgm:cxn modelId="{7AC35542-D141-4305-B7EA-7C52D4368FFF}" type="presOf" srcId="{FA886875-48BD-4DF8-9B7B-0EFEFF9FCA16}" destId="{4FDA9C38-FE35-4A25-A063-9AA13B3F9EDB}" srcOrd="0" destOrd="0" presId="urn:microsoft.com/office/officeart/2005/8/layout/vList5"/>
    <dgm:cxn modelId="{49849F8D-37CD-4A32-BF80-36A61435B12F}" srcId="{600D3A80-D056-43A4-8022-7F55FAEE485D}" destId="{FA886875-48BD-4DF8-9B7B-0EFEFF9FCA16}" srcOrd="0" destOrd="0" parTransId="{42507D12-DB8A-48FE-8518-FB98D8D40FC9}" sibTransId="{802F9F31-9FBB-4554-94FF-31C0EAC48EE6}"/>
    <dgm:cxn modelId="{D93AA185-4901-4CFD-82BE-DB835F385F80}" type="presOf" srcId="{B56BD2DC-77FD-4055-8D99-C9E6AF1D083E}" destId="{8C249865-2253-4458-B8A1-7F6596C4DAA3}" srcOrd="0" destOrd="0" presId="urn:microsoft.com/office/officeart/2005/8/layout/vList5"/>
    <dgm:cxn modelId="{8AB94292-FF67-44EB-9C36-579D851D7A7F}" srcId="{600D3A80-D056-43A4-8022-7F55FAEE485D}" destId="{F4806161-51A3-4E52-A579-50428013C6E7}" srcOrd="5" destOrd="0" parTransId="{A8598FBD-19D5-4882-B426-0EE815B5CAC4}" sibTransId="{41D35E3B-F9C0-458F-BE7B-EA6825E9F0AF}"/>
    <dgm:cxn modelId="{B5FCB6F9-F431-46AC-8262-D852BFD83F7F}" srcId="{600D3A80-D056-43A4-8022-7F55FAEE485D}" destId="{1956FA5F-B638-4D0C-9CA0-0B8B0C73E625}" srcOrd="2" destOrd="0" parTransId="{90838B5C-686E-4FBF-B0CD-AB580849784D}" sibTransId="{02B05628-BF39-4F2E-BC9B-2C9C3143D148}"/>
    <dgm:cxn modelId="{83736C9E-1354-434B-A3C1-BDCBA87228A6}" type="presOf" srcId="{600D3A80-D056-43A4-8022-7F55FAEE485D}" destId="{8C4CD9B8-A007-493F-906A-C4B4803E9B18}" srcOrd="0" destOrd="0" presId="urn:microsoft.com/office/officeart/2005/8/layout/vList5"/>
    <dgm:cxn modelId="{F6141F3E-9F45-47C4-B8CD-B2C5B60393A2}" type="presOf" srcId="{F4806161-51A3-4E52-A579-50428013C6E7}" destId="{BCD36D29-77BC-4EA2-A398-19A6A93E7B06}" srcOrd="0" destOrd="0" presId="urn:microsoft.com/office/officeart/2005/8/layout/vList5"/>
    <dgm:cxn modelId="{0582EDF7-45C6-4120-8450-428211F2B2F9}" type="presOf" srcId="{4F7E4E9B-E9B5-4B9E-B8B0-EBA63BC33E8F}" destId="{E7A8CC66-8DEB-447C-B5D0-C2D1DC555E2B}" srcOrd="0" destOrd="0" presId="urn:microsoft.com/office/officeart/2005/8/layout/vList5"/>
    <dgm:cxn modelId="{0D5EE11F-EFB7-4120-B759-C797F4B1FC12}" type="presParOf" srcId="{8C4CD9B8-A007-493F-906A-C4B4803E9B18}" destId="{40E917A9-5695-43EB-B559-7CC19C0285F9}" srcOrd="0" destOrd="0" presId="urn:microsoft.com/office/officeart/2005/8/layout/vList5"/>
    <dgm:cxn modelId="{EC94EA17-4C40-417C-8A31-CF34CD7AFE81}" type="presParOf" srcId="{40E917A9-5695-43EB-B559-7CC19C0285F9}" destId="{4FDA9C38-FE35-4A25-A063-9AA13B3F9EDB}" srcOrd="0" destOrd="0" presId="urn:microsoft.com/office/officeart/2005/8/layout/vList5"/>
    <dgm:cxn modelId="{4BFF479D-858C-4F5B-9246-3CC9E2A85A95}" type="presParOf" srcId="{8C4CD9B8-A007-493F-906A-C4B4803E9B18}" destId="{28E53B4F-FE5C-4974-8BED-66D2E60AB2FF}" srcOrd="1" destOrd="0" presId="urn:microsoft.com/office/officeart/2005/8/layout/vList5"/>
    <dgm:cxn modelId="{C37C82CE-86F5-4E50-A6C7-4EAF3B29295D}" type="presParOf" srcId="{8C4CD9B8-A007-493F-906A-C4B4803E9B18}" destId="{0061F2E6-1074-4756-A4CB-3F33F28360C3}" srcOrd="2" destOrd="0" presId="urn:microsoft.com/office/officeart/2005/8/layout/vList5"/>
    <dgm:cxn modelId="{3A3B87B7-B05E-4CE3-B474-EF7CCD5660DC}" type="presParOf" srcId="{0061F2E6-1074-4756-A4CB-3F33F28360C3}" destId="{44B705F6-8105-42EC-9F50-A7FD4D0A6067}" srcOrd="0" destOrd="0" presId="urn:microsoft.com/office/officeart/2005/8/layout/vList5"/>
    <dgm:cxn modelId="{0A08F0DB-2EEC-4BCB-B473-58F915FEF26C}" type="presParOf" srcId="{8C4CD9B8-A007-493F-906A-C4B4803E9B18}" destId="{7D3ADACD-0CAF-4175-85A3-4F5E4813FD90}" srcOrd="3" destOrd="0" presId="urn:microsoft.com/office/officeart/2005/8/layout/vList5"/>
    <dgm:cxn modelId="{6ED7949F-F5BF-49C1-AE14-CD0C64F8BBCC}" type="presParOf" srcId="{8C4CD9B8-A007-493F-906A-C4B4803E9B18}" destId="{3EEBEB92-23C2-4889-88CC-F7C0710FCF5D}" srcOrd="4" destOrd="0" presId="urn:microsoft.com/office/officeart/2005/8/layout/vList5"/>
    <dgm:cxn modelId="{EE6DADD1-1658-407D-8E5A-DD9B6C50BD69}" type="presParOf" srcId="{3EEBEB92-23C2-4889-88CC-F7C0710FCF5D}" destId="{72EBAE62-4F76-4749-9858-C30168793F64}" srcOrd="0" destOrd="0" presId="urn:microsoft.com/office/officeart/2005/8/layout/vList5"/>
    <dgm:cxn modelId="{A2F52EAB-582C-473E-9C37-ADA80277F42C}" type="presParOf" srcId="{8C4CD9B8-A007-493F-906A-C4B4803E9B18}" destId="{07079D10-9CA9-4195-9220-88D64D38BD29}" srcOrd="5" destOrd="0" presId="urn:microsoft.com/office/officeart/2005/8/layout/vList5"/>
    <dgm:cxn modelId="{7BEB4EC5-E179-41FF-8E15-8BCF11F11FE4}" type="presParOf" srcId="{8C4CD9B8-A007-493F-906A-C4B4803E9B18}" destId="{5884B738-5967-466D-9EC2-D8607CE44D2A}" srcOrd="6" destOrd="0" presId="urn:microsoft.com/office/officeart/2005/8/layout/vList5"/>
    <dgm:cxn modelId="{F0D0EC79-E48E-42D5-8783-E0635A792AE5}" type="presParOf" srcId="{5884B738-5967-466D-9EC2-D8607CE44D2A}" destId="{E7A8CC66-8DEB-447C-B5D0-C2D1DC555E2B}" srcOrd="0" destOrd="0" presId="urn:microsoft.com/office/officeart/2005/8/layout/vList5"/>
    <dgm:cxn modelId="{E1D161E0-3EEA-40D4-A132-92C99D2A7B45}" type="presParOf" srcId="{8C4CD9B8-A007-493F-906A-C4B4803E9B18}" destId="{2C99B35C-6A7F-4119-B015-5B945DAE34B5}" srcOrd="7" destOrd="0" presId="urn:microsoft.com/office/officeart/2005/8/layout/vList5"/>
    <dgm:cxn modelId="{A90D6848-700F-4F44-A1A2-4E24ED3DE645}" type="presParOf" srcId="{8C4CD9B8-A007-493F-906A-C4B4803E9B18}" destId="{021B0BCA-D48B-43E6-99C7-826FD53B7848}" srcOrd="8" destOrd="0" presId="urn:microsoft.com/office/officeart/2005/8/layout/vList5"/>
    <dgm:cxn modelId="{0CA7251B-F355-450D-89B0-F0D49BE8E1BF}" type="presParOf" srcId="{021B0BCA-D48B-43E6-99C7-826FD53B7848}" destId="{8C249865-2253-4458-B8A1-7F6596C4DAA3}" srcOrd="0" destOrd="0" presId="urn:microsoft.com/office/officeart/2005/8/layout/vList5"/>
    <dgm:cxn modelId="{1DE3DB27-FAEA-4C49-89A7-F4A0E18965DB}" type="presParOf" srcId="{8C4CD9B8-A007-493F-906A-C4B4803E9B18}" destId="{1B8734DE-7D36-438E-9C98-58AFBA96AB63}" srcOrd="9" destOrd="0" presId="urn:microsoft.com/office/officeart/2005/8/layout/vList5"/>
    <dgm:cxn modelId="{476964B7-B361-4C0A-9848-AD75570A2D26}" type="presParOf" srcId="{8C4CD9B8-A007-493F-906A-C4B4803E9B18}" destId="{88E8B187-83A7-43F6-8E92-9063B8966A12}" srcOrd="10" destOrd="0" presId="urn:microsoft.com/office/officeart/2005/8/layout/vList5"/>
    <dgm:cxn modelId="{2B143D96-F2A0-44CD-8F12-68DFC69B0871}" type="presParOf" srcId="{88E8B187-83A7-43F6-8E92-9063B8966A12}" destId="{BCD36D29-77BC-4EA2-A398-19A6A93E7B06}" srcOrd="0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BA4273-AA5D-4DE4-87C6-686CE70C18C0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454E5-24EC-4950-B777-5F8D1ECE895E}">
      <dgm:prSet custT="1"/>
      <dgm:spPr/>
      <dgm:t>
        <a:bodyPr/>
        <a:lstStyle/>
        <a:p>
          <a:pPr rtl="0"/>
          <a:r>
            <a:rPr lang="ru-RU" sz="3600" b="1" i="0" baseline="0" dirty="0" smtClean="0"/>
            <a:t>Категории детей, с которыми работает СПС </a:t>
          </a:r>
          <a:endParaRPr lang="ru-RU" sz="3600" b="0" i="0" baseline="0" dirty="0"/>
        </a:p>
      </dgm:t>
    </dgm:pt>
    <dgm:pt modelId="{CC120788-49A3-4AED-8596-C02E38435030}" type="parTrans" cxnId="{AC67D7E6-B9C5-4364-8645-D7DF2070C278}">
      <dgm:prSet/>
      <dgm:spPr/>
      <dgm:t>
        <a:bodyPr/>
        <a:lstStyle/>
        <a:p>
          <a:endParaRPr lang="ru-RU"/>
        </a:p>
      </dgm:t>
    </dgm:pt>
    <dgm:pt modelId="{7A283B63-DBEA-4D0A-8023-71E0DBF1A78D}" type="sibTrans" cxnId="{AC67D7E6-B9C5-4364-8645-D7DF2070C278}">
      <dgm:prSet/>
      <dgm:spPr/>
      <dgm:t>
        <a:bodyPr/>
        <a:lstStyle/>
        <a:p>
          <a:endParaRPr lang="ru-RU"/>
        </a:p>
      </dgm:t>
    </dgm:pt>
    <dgm:pt modelId="{E608A5BE-6079-4D1C-A082-A3FAF4AEFEAB}">
      <dgm:prSet custT="1"/>
      <dgm:spPr/>
      <dgm:t>
        <a:bodyPr/>
        <a:lstStyle/>
        <a:p>
          <a:pPr rtl="0"/>
          <a:r>
            <a:rPr lang="ru-RU" sz="2100" b="0" i="0" baseline="0" dirty="0" smtClean="0"/>
            <a:t>* </a:t>
          </a:r>
          <a:r>
            <a:rPr lang="ru-RU" sz="3200" b="0" i="0" baseline="0" dirty="0" smtClean="0"/>
            <a:t>дети-сироты, дети, оставшиеся без попечения родителей</a:t>
          </a:r>
          <a:r>
            <a:rPr lang="ru-RU" sz="2100" b="0" i="0" baseline="0" dirty="0" smtClean="0"/>
            <a:t>;</a:t>
          </a:r>
          <a:endParaRPr lang="ru-RU" sz="2100" b="0" i="0" baseline="0" dirty="0"/>
        </a:p>
      </dgm:t>
    </dgm:pt>
    <dgm:pt modelId="{13115ABE-AA43-49C3-B0ED-8D247C5635F7}" type="parTrans" cxnId="{4F43AB7D-15FC-4D17-85CD-D0C88710CAF8}">
      <dgm:prSet/>
      <dgm:spPr/>
      <dgm:t>
        <a:bodyPr/>
        <a:lstStyle/>
        <a:p>
          <a:endParaRPr lang="ru-RU"/>
        </a:p>
      </dgm:t>
    </dgm:pt>
    <dgm:pt modelId="{1C604DA6-0025-4FCD-B700-AF0D6CAA9C59}" type="sibTrans" cxnId="{4F43AB7D-15FC-4D17-85CD-D0C88710CAF8}">
      <dgm:prSet/>
      <dgm:spPr/>
      <dgm:t>
        <a:bodyPr/>
        <a:lstStyle/>
        <a:p>
          <a:endParaRPr lang="ru-RU"/>
        </a:p>
      </dgm:t>
    </dgm:pt>
    <dgm:pt modelId="{E013AE9C-4EE6-46C2-986B-024F2230E90C}">
      <dgm:prSet custT="1"/>
      <dgm:spPr/>
      <dgm:t>
        <a:bodyPr/>
        <a:lstStyle/>
        <a:p>
          <a:pPr rtl="0"/>
          <a:r>
            <a:rPr lang="ru-RU" sz="2100" b="0" i="0" baseline="0" dirty="0" smtClean="0"/>
            <a:t>*</a:t>
          </a:r>
          <a:r>
            <a:rPr lang="ru-RU" sz="3200" b="0" i="0" baseline="0" dirty="0" smtClean="0"/>
            <a:t>дети-инвалиды, дети с ограниченными возможностями здоровья</a:t>
          </a:r>
          <a:r>
            <a:rPr lang="ru-RU" sz="2100" b="0" i="0" baseline="0" dirty="0" smtClean="0"/>
            <a:t>;</a:t>
          </a:r>
          <a:endParaRPr lang="ru-RU" sz="2100" b="0" i="0" baseline="0" dirty="0"/>
        </a:p>
      </dgm:t>
    </dgm:pt>
    <dgm:pt modelId="{8528F426-5F9D-4B24-A1D3-C6441593B5B7}" type="parTrans" cxnId="{1F7EDBE7-933D-4673-9032-A56B6FFB7EA1}">
      <dgm:prSet/>
      <dgm:spPr/>
      <dgm:t>
        <a:bodyPr/>
        <a:lstStyle/>
        <a:p>
          <a:endParaRPr lang="ru-RU"/>
        </a:p>
      </dgm:t>
    </dgm:pt>
    <dgm:pt modelId="{732EEA70-6DD7-4236-BF29-FE1EB678A726}" type="sibTrans" cxnId="{1F7EDBE7-933D-4673-9032-A56B6FFB7EA1}">
      <dgm:prSet/>
      <dgm:spPr/>
      <dgm:t>
        <a:bodyPr/>
        <a:lstStyle/>
        <a:p>
          <a:endParaRPr lang="ru-RU"/>
        </a:p>
      </dgm:t>
    </dgm:pt>
    <dgm:pt modelId="{D8AA16DA-86CB-484E-8C9F-AB94DD3D05EF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300" b="0" i="0" baseline="0" dirty="0" smtClean="0"/>
            <a:t>* </a:t>
          </a:r>
          <a:r>
            <a:rPr lang="ru-RU" sz="3200" b="0" i="0" baseline="0" dirty="0" smtClean="0"/>
            <a:t>дети, состоящие на профилактических учетах:</a:t>
          </a:r>
        </a:p>
        <a:p>
          <a:pPr rtl="0">
            <a:lnSpc>
              <a:spcPct val="100000"/>
            </a:lnSpc>
          </a:pPr>
          <a:r>
            <a:rPr lang="ru-RU" sz="3200" b="0" i="0" baseline="0" dirty="0" smtClean="0"/>
            <a:t>КДН и ЗП, ГПДН, ВШУ</a:t>
          </a:r>
          <a:r>
            <a:rPr lang="ru-RU" sz="2300" b="0" i="0" baseline="0" dirty="0" smtClean="0"/>
            <a:t>.</a:t>
          </a:r>
          <a:endParaRPr lang="ru-RU" sz="2300" b="0" i="0" baseline="0" dirty="0"/>
        </a:p>
      </dgm:t>
    </dgm:pt>
    <dgm:pt modelId="{3F04383E-7145-47A4-BA02-A2B247165330}" type="parTrans" cxnId="{CC00EF05-E86C-4961-9594-0B800C92F070}">
      <dgm:prSet/>
      <dgm:spPr/>
      <dgm:t>
        <a:bodyPr/>
        <a:lstStyle/>
        <a:p>
          <a:endParaRPr lang="ru-RU"/>
        </a:p>
      </dgm:t>
    </dgm:pt>
    <dgm:pt modelId="{39B97877-2B6E-43D3-B6BC-C5959B6A4DF9}" type="sibTrans" cxnId="{CC00EF05-E86C-4961-9594-0B800C92F070}">
      <dgm:prSet/>
      <dgm:spPr/>
      <dgm:t>
        <a:bodyPr/>
        <a:lstStyle/>
        <a:p>
          <a:endParaRPr lang="ru-RU"/>
        </a:p>
      </dgm:t>
    </dgm:pt>
    <dgm:pt modelId="{6A8FB300-28A1-4BF4-A0FD-37708BE721FB}" type="pres">
      <dgm:prSet presAssocID="{D1BA4273-AA5D-4DE4-87C6-686CE70C18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F032BD-C214-4990-9AAC-15330DA71CF0}" type="pres">
      <dgm:prSet presAssocID="{D0B454E5-24EC-4950-B777-5F8D1ECE895E}" presName="linNode" presStyleCnt="0"/>
      <dgm:spPr/>
    </dgm:pt>
    <dgm:pt modelId="{F002902D-33A3-4B4A-B33A-8AE25B068338}" type="pres">
      <dgm:prSet presAssocID="{D0B454E5-24EC-4950-B777-5F8D1ECE895E}" presName="parentText" presStyleLbl="node1" presStyleIdx="0" presStyleCnt="4" custScaleX="247225" custScaleY="21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4FCD2-EC35-47B5-81A6-0F096D6FAE6E}" type="pres">
      <dgm:prSet presAssocID="{7A283B63-DBEA-4D0A-8023-71E0DBF1A78D}" presName="sp" presStyleCnt="0"/>
      <dgm:spPr/>
    </dgm:pt>
    <dgm:pt modelId="{2CFB7D88-2DB4-4E65-A246-EFC2F47B5C1D}" type="pres">
      <dgm:prSet presAssocID="{E608A5BE-6079-4D1C-A082-A3FAF4AEFEAB}" presName="linNode" presStyleCnt="0"/>
      <dgm:spPr/>
    </dgm:pt>
    <dgm:pt modelId="{42121483-F9D1-4CEB-ADED-7B9FAE87738C}" type="pres">
      <dgm:prSet presAssocID="{E608A5BE-6079-4D1C-A082-A3FAF4AEFEAB}" presName="parentText" presStyleLbl="node1" presStyleIdx="1" presStyleCnt="4" custScaleX="247225" custScaleY="122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8ACE-50A4-430C-9C49-54B0895B6947}" type="pres">
      <dgm:prSet presAssocID="{1C604DA6-0025-4FCD-B700-AF0D6CAA9C59}" presName="sp" presStyleCnt="0"/>
      <dgm:spPr/>
    </dgm:pt>
    <dgm:pt modelId="{3BD6FE07-F51F-4491-B84E-26CE38342793}" type="pres">
      <dgm:prSet presAssocID="{E013AE9C-4EE6-46C2-986B-024F2230E90C}" presName="linNode" presStyleCnt="0"/>
      <dgm:spPr/>
    </dgm:pt>
    <dgm:pt modelId="{5AAF89A4-DB5B-4FC2-BB1B-2B2CEF8805C5}" type="pres">
      <dgm:prSet presAssocID="{E013AE9C-4EE6-46C2-986B-024F2230E90C}" presName="parentText" presStyleLbl="node1" presStyleIdx="2" presStyleCnt="4" custScaleX="247054" custScaleY="143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A07B9-1972-4D5C-8888-E51E1EB9EAB8}" type="pres">
      <dgm:prSet presAssocID="{732EEA70-6DD7-4236-BF29-FE1EB678A726}" presName="sp" presStyleCnt="0"/>
      <dgm:spPr/>
    </dgm:pt>
    <dgm:pt modelId="{EFF869FA-9F87-47E4-9D47-98D5279417FA}" type="pres">
      <dgm:prSet presAssocID="{D8AA16DA-86CB-484E-8C9F-AB94DD3D05EF}" presName="linNode" presStyleCnt="0"/>
      <dgm:spPr/>
    </dgm:pt>
    <dgm:pt modelId="{6ACF76B8-5AAF-473D-A36F-DACABF73DC27}" type="pres">
      <dgm:prSet presAssocID="{D8AA16DA-86CB-484E-8C9F-AB94DD3D05EF}" presName="parentText" presStyleLbl="node1" presStyleIdx="3" presStyleCnt="4" custScaleX="242714" custScaleY="325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1F7EFD-8D7C-4C05-B6B7-A4E5FDE1A7E1}" type="presOf" srcId="{E608A5BE-6079-4D1C-A082-A3FAF4AEFEAB}" destId="{42121483-F9D1-4CEB-ADED-7B9FAE87738C}" srcOrd="0" destOrd="0" presId="urn:microsoft.com/office/officeart/2005/8/layout/vList5"/>
    <dgm:cxn modelId="{AC67D7E6-B9C5-4364-8645-D7DF2070C278}" srcId="{D1BA4273-AA5D-4DE4-87C6-686CE70C18C0}" destId="{D0B454E5-24EC-4950-B777-5F8D1ECE895E}" srcOrd="0" destOrd="0" parTransId="{CC120788-49A3-4AED-8596-C02E38435030}" sibTransId="{7A283B63-DBEA-4D0A-8023-71E0DBF1A78D}"/>
    <dgm:cxn modelId="{1F7EDBE7-933D-4673-9032-A56B6FFB7EA1}" srcId="{D1BA4273-AA5D-4DE4-87C6-686CE70C18C0}" destId="{E013AE9C-4EE6-46C2-986B-024F2230E90C}" srcOrd="2" destOrd="0" parTransId="{8528F426-5F9D-4B24-A1D3-C6441593B5B7}" sibTransId="{732EEA70-6DD7-4236-BF29-FE1EB678A726}"/>
    <dgm:cxn modelId="{A435E733-177E-4BE1-970D-9C39AB3D11AE}" type="presOf" srcId="{D1BA4273-AA5D-4DE4-87C6-686CE70C18C0}" destId="{6A8FB300-28A1-4BF4-A0FD-37708BE721FB}" srcOrd="0" destOrd="0" presId="urn:microsoft.com/office/officeart/2005/8/layout/vList5"/>
    <dgm:cxn modelId="{4F43AB7D-15FC-4D17-85CD-D0C88710CAF8}" srcId="{D1BA4273-AA5D-4DE4-87C6-686CE70C18C0}" destId="{E608A5BE-6079-4D1C-A082-A3FAF4AEFEAB}" srcOrd="1" destOrd="0" parTransId="{13115ABE-AA43-49C3-B0ED-8D247C5635F7}" sibTransId="{1C604DA6-0025-4FCD-B700-AF0D6CAA9C59}"/>
    <dgm:cxn modelId="{CC00EF05-E86C-4961-9594-0B800C92F070}" srcId="{D1BA4273-AA5D-4DE4-87C6-686CE70C18C0}" destId="{D8AA16DA-86CB-484E-8C9F-AB94DD3D05EF}" srcOrd="3" destOrd="0" parTransId="{3F04383E-7145-47A4-BA02-A2B247165330}" sibTransId="{39B97877-2B6E-43D3-B6BC-C5959B6A4DF9}"/>
    <dgm:cxn modelId="{B333F97A-2429-44D9-B2FA-004B1034EB77}" type="presOf" srcId="{E013AE9C-4EE6-46C2-986B-024F2230E90C}" destId="{5AAF89A4-DB5B-4FC2-BB1B-2B2CEF8805C5}" srcOrd="0" destOrd="0" presId="urn:microsoft.com/office/officeart/2005/8/layout/vList5"/>
    <dgm:cxn modelId="{61E46B41-E882-4EC8-8AD3-B300E242F1FA}" type="presOf" srcId="{D8AA16DA-86CB-484E-8C9F-AB94DD3D05EF}" destId="{6ACF76B8-5AAF-473D-A36F-DACABF73DC27}" srcOrd="0" destOrd="0" presId="urn:microsoft.com/office/officeart/2005/8/layout/vList5"/>
    <dgm:cxn modelId="{8B750D35-FDF9-4CE9-B7C4-7EFC7588F67D}" type="presOf" srcId="{D0B454E5-24EC-4950-B777-5F8D1ECE895E}" destId="{F002902D-33A3-4B4A-B33A-8AE25B068338}" srcOrd="0" destOrd="0" presId="urn:microsoft.com/office/officeart/2005/8/layout/vList5"/>
    <dgm:cxn modelId="{17B6DBCC-A799-4E0D-837A-DE42F931147F}" type="presParOf" srcId="{6A8FB300-28A1-4BF4-A0FD-37708BE721FB}" destId="{D8F032BD-C214-4990-9AAC-15330DA71CF0}" srcOrd="0" destOrd="0" presId="urn:microsoft.com/office/officeart/2005/8/layout/vList5"/>
    <dgm:cxn modelId="{8B6F171C-0BC2-4E1C-A432-DEDC194FE7EE}" type="presParOf" srcId="{D8F032BD-C214-4990-9AAC-15330DA71CF0}" destId="{F002902D-33A3-4B4A-B33A-8AE25B068338}" srcOrd="0" destOrd="0" presId="urn:microsoft.com/office/officeart/2005/8/layout/vList5"/>
    <dgm:cxn modelId="{85184D2A-B4B5-447C-BBA0-BDAC5C49AD85}" type="presParOf" srcId="{6A8FB300-28A1-4BF4-A0FD-37708BE721FB}" destId="{E424FCD2-EC35-47B5-81A6-0F096D6FAE6E}" srcOrd="1" destOrd="0" presId="urn:microsoft.com/office/officeart/2005/8/layout/vList5"/>
    <dgm:cxn modelId="{A146A241-35BE-4D1B-B092-4C3D6D9C16CC}" type="presParOf" srcId="{6A8FB300-28A1-4BF4-A0FD-37708BE721FB}" destId="{2CFB7D88-2DB4-4E65-A246-EFC2F47B5C1D}" srcOrd="2" destOrd="0" presId="urn:microsoft.com/office/officeart/2005/8/layout/vList5"/>
    <dgm:cxn modelId="{5F3ABD48-6B33-421B-8AE0-F5A3D91EEA85}" type="presParOf" srcId="{2CFB7D88-2DB4-4E65-A246-EFC2F47B5C1D}" destId="{42121483-F9D1-4CEB-ADED-7B9FAE87738C}" srcOrd="0" destOrd="0" presId="urn:microsoft.com/office/officeart/2005/8/layout/vList5"/>
    <dgm:cxn modelId="{44D7CE1F-2027-473B-99FD-0B1E9B47D071}" type="presParOf" srcId="{6A8FB300-28A1-4BF4-A0FD-37708BE721FB}" destId="{76328ACE-50A4-430C-9C49-54B0895B6947}" srcOrd="3" destOrd="0" presId="urn:microsoft.com/office/officeart/2005/8/layout/vList5"/>
    <dgm:cxn modelId="{6845173F-B028-4D7C-BDF6-77FAAFFEA6DF}" type="presParOf" srcId="{6A8FB300-28A1-4BF4-A0FD-37708BE721FB}" destId="{3BD6FE07-F51F-4491-B84E-26CE38342793}" srcOrd="4" destOrd="0" presId="urn:microsoft.com/office/officeart/2005/8/layout/vList5"/>
    <dgm:cxn modelId="{17DEEDCF-2E8F-42F0-8EE7-9C3A85315774}" type="presParOf" srcId="{3BD6FE07-F51F-4491-B84E-26CE38342793}" destId="{5AAF89A4-DB5B-4FC2-BB1B-2B2CEF8805C5}" srcOrd="0" destOrd="0" presId="urn:microsoft.com/office/officeart/2005/8/layout/vList5"/>
    <dgm:cxn modelId="{50570EE7-2721-4DFE-9914-92CA82EB906A}" type="presParOf" srcId="{6A8FB300-28A1-4BF4-A0FD-37708BE721FB}" destId="{E71A07B9-1972-4D5C-8888-E51E1EB9EAB8}" srcOrd="5" destOrd="0" presId="urn:microsoft.com/office/officeart/2005/8/layout/vList5"/>
    <dgm:cxn modelId="{460E2EF9-5F31-4E0D-9D07-332C1FE880D3}" type="presParOf" srcId="{6A8FB300-28A1-4BF4-A0FD-37708BE721FB}" destId="{EFF869FA-9F87-47E4-9D47-98D5279417FA}" srcOrd="6" destOrd="0" presId="urn:microsoft.com/office/officeart/2005/8/layout/vList5"/>
    <dgm:cxn modelId="{3AE66ECE-2D61-4C57-97A0-9C1D1860C5C5}" type="presParOf" srcId="{EFF869FA-9F87-47E4-9D47-98D5279417FA}" destId="{6ACF76B8-5AAF-473D-A36F-DACABF73DC27}" srcOrd="0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92153A-B512-427F-9B5B-67E04E1FD500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CB03F-480E-4FCC-A1AF-06B5C76EF4AB}">
      <dgm:prSet/>
      <dgm:spPr/>
      <dgm:t>
        <a:bodyPr/>
        <a:lstStyle/>
        <a:p>
          <a:pPr algn="ctr" rtl="0"/>
          <a:r>
            <a:rPr lang="ru-RU" b="1" i="0" baseline="0" dirty="0" smtClean="0"/>
            <a:t>Дети, состоящие на профилактическом учете КДН и ЗП </a:t>
          </a:r>
        </a:p>
        <a:p>
          <a:pPr algn="ctr" rtl="0"/>
          <a:r>
            <a:rPr lang="ru-RU" b="0" i="0" baseline="0" dirty="0" smtClean="0"/>
            <a:t>Индивидуальная профилактическая работа: </a:t>
          </a:r>
        </a:p>
        <a:p>
          <a:pPr algn="l" rtl="0"/>
          <a:r>
            <a:rPr lang="ru-RU" b="0" i="0" baseline="0" dirty="0" smtClean="0"/>
            <a:t>- индивидуальные беседы;</a:t>
          </a:r>
        </a:p>
        <a:p>
          <a:pPr algn="l" rtl="0"/>
          <a:r>
            <a:rPr lang="ru-RU" b="0" i="0" baseline="0" dirty="0" smtClean="0"/>
            <a:t>- контроль над посещаемостью уроков;</a:t>
          </a:r>
        </a:p>
        <a:p>
          <a:pPr algn="l" rtl="0"/>
          <a:r>
            <a:rPr lang="ru-RU" b="0" i="0" baseline="0" dirty="0" smtClean="0"/>
            <a:t>- вовлечение в деятельность творческих объединений и спортивных секций;</a:t>
          </a:r>
        </a:p>
        <a:p>
          <a:pPr algn="l" rtl="0"/>
          <a:r>
            <a:rPr lang="ru-RU" b="0" i="0" baseline="0" dirty="0" smtClean="0"/>
            <a:t>- посещение  семьи;</a:t>
          </a:r>
        </a:p>
        <a:p>
          <a:pPr algn="l" rtl="0"/>
          <a:r>
            <a:rPr lang="ru-RU" b="0" i="0" baseline="0" dirty="0" smtClean="0"/>
            <a:t>- наставничество за ребенком, состоящим на учете;</a:t>
          </a:r>
        </a:p>
        <a:p>
          <a:pPr algn="l" rtl="0"/>
          <a:r>
            <a:rPr lang="ru-RU" b="0" i="0" baseline="0" dirty="0" smtClean="0"/>
            <a:t>- вовлечение в групповые формы работы;</a:t>
          </a:r>
        </a:p>
        <a:p>
          <a:pPr algn="l" rtl="0"/>
          <a:r>
            <a:rPr lang="ru-RU" b="0" i="0" baseline="0" dirty="0" smtClean="0"/>
            <a:t>- организация летнего отдыха</a:t>
          </a:r>
          <a:endParaRPr lang="ru-RU" b="0" i="0" baseline="0" dirty="0"/>
        </a:p>
      </dgm:t>
    </dgm:pt>
    <dgm:pt modelId="{AF2E13F2-9E8A-4DD6-8850-AD13FD8A6CC5}" type="parTrans" cxnId="{FB6E6BF6-0901-4C7B-9217-601A06169124}">
      <dgm:prSet/>
      <dgm:spPr/>
      <dgm:t>
        <a:bodyPr/>
        <a:lstStyle/>
        <a:p>
          <a:endParaRPr lang="ru-RU"/>
        </a:p>
      </dgm:t>
    </dgm:pt>
    <dgm:pt modelId="{F6FF701F-5416-4EA6-B4D7-AB8A0EC0E126}" type="sibTrans" cxnId="{FB6E6BF6-0901-4C7B-9217-601A06169124}">
      <dgm:prSet/>
      <dgm:spPr/>
      <dgm:t>
        <a:bodyPr/>
        <a:lstStyle/>
        <a:p>
          <a:endParaRPr lang="ru-RU"/>
        </a:p>
      </dgm:t>
    </dgm:pt>
    <dgm:pt modelId="{8B96B585-DE6F-44E3-B015-04A0A888EFFB}" type="pres">
      <dgm:prSet presAssocID="{8092153A-B512-427F-9B5B-67E04E1FD5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C3099E-E33B-4365-AFBA-4A828A37B429}" type="pres">
      <dgm:prSet presAssocID="{D6ACB03F-480E-4FCC-A1AF-06B5C76EF4AB}" presName="linNode" presStyleCnt="0"/>
      <dgm:spPr/>
    </dgm:pt>
    <dgm:pt modelId="{A9303896-6033-4D38-952F-D5EC4C13402B}" type="pres">
      <dgm:prSet presAssocID="{D6ACB03F-480E-4FCC-A1AF-06B5C76EF4AB}" presName="parentText" presStyleLbl="node1" presStyleIdx="0" presStyleCnt="1" custScaleX="247399" custScaleY="100000" custLinFactNeighborX="6512" custLinFactNeighborY="-21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2FAC7-DA2C-4427-9EDF-B8B2E04628CF}" type="presOf" srcId="{D6ACB03F-480E-4FCC-A1AF-06B5C76EF4AB}" destId="{A9303896-6033-4D38-952F-D5EC4C13402B}" srcOrd="0" destOrd="0" presId="urn:microsoft.com/office/officeart/2005/8/layout/vList5"/>
    <dgm:cxn modelId="{3C969F64-C081-4F6E-A505-2E242D1D9EAE}" type="presOf" srcId="{8092153A-B512-427F-9B5B-67E04E1FD500}" destId="{8B96B585-DE6F-44E3-B015-04A0A888EFFB}" srcOrd="0" destOrd="0" presId="urn:microsoft.com/office/officeart/2005/8/layout/vList5"/>
    <dgm:cxn modelId="{FB6E6BF6-0901-4C7B-9217-601A06169124}" srcId="{8092153A-B512-427F-9B5B-67E04E1FD500}" destId="{D6ACB03F-480E-4FCC-A1AF-06B5C76EF4AB}" srcOrd="0" destOrd="0" parTransId="{AF2E13F2-9E8A-4DD6-8850-AD13FD8A6CC5}" sibTransId="{F6FF701F-5416-4EA6-B4D7-AB8A0EC0E126}"/>
    <dgm:cxn modelId="{C020AC1A-F399-4065-AC0E-0EE92DE9B4FB}" type="presParOf" srcId="{8B96B585-DE6F-44E3-B015-04A0A888EFFB}" destId="{F1C3099E-E33B-4365-AFBA-4A828A37B429}" srcOrd="0" destOrd="0" presId="urn:microsoft.com/office/officeart/2005/8/layout/vList5"/>
    <dgm:cxn modelId="{B6E2C58F-B8C2-4AFD-AF66-E12C9196346B}" type="presParOf" srcId="{F1C3099E-E33B-4365-AFBA-4A828A37B429}" destId="{A9303896-6033-4D38-952F-D5EC4C13402B}" srcOrd="0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0FAE52-7003-4D3A-AC13-5D632FC48F68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801399-E8EF-42F4-8C5B-A12A17394DDB}">
      <dgm:prSet custT="1"/>
      <dgm:spPr/>
      <dgm:t>
        <a:bodyPr/>
        <a:lstStyle/>
        <a:p>
          <a:pPr rtl="0"/>
          <a:r>
            <a:rPr lang="ru-RU" sz="3200" b="0" i="0" baseline="0" dirty="0" smtClean="0"/>
            <a:t>Психологическая и социально-педагогическая помощь ребенку состоящему на профилактическом учете:</a:t>
          </a:r>
        </a:p>
        <a:p>
          <a:pPr rtl="0"/>
          <a:r>
            <a:rPr lang="ru-RU" sz="2000" b="0" i="0" baseline="0" dirty="0" smtClean="0"/>
            <a:t>- Консультирование по вопросам возникающих в процессе образовательного периода; </a:t>
          </a:r>
        </a:p>
        <a:p>
          <a:pPr rtl="0"/>
          <a:r>
            <a:rPr lang="ru-RU" sz="2000" b="0" i="0" baseline="0" dirty="0" smtClean="0"/>
            <a:t>-</a:t>
          </a:r>
          <a:r>
            <a:rPr lang="ru-RU" sz="2000" b="0" i="0" dirty="0" smtClean="0"/>
            <a:t>Групповые и индивидуальные работа по формированию социальных навыков, общечеловеческих ценностей</a:t>
          </a:r>
          <a:r>
            <a:rPr lang="ru-RU" sz="2000" b="0" i="0" baseline="0" dirty="0" smtClean="0"/>
            <a:t> ;</a:t>
          </a:r>
        </a:p>
        <a:p>
          <a:pPr rtl="0"/>
          <a:r>
            <a:rPr lang="ru-RU" sz="2000" b="0" i="0" baseline="0" dirty="0" smtClean="0"/>
            <a:t>- Изучение социального окружения ребенка;</a:t>
          </a:r>
        </a:p>
        <a:p>
          <a:pPr rtl="0"/>
          <a:r>
            <a:rPr lang="ru-RU" sz="2000" b="0" i="0" baseline="0" dirty="0" smtClean="0"/>
            <a:t>- Психологическая помощь не успевающему ребенку;</a:t>
          </a:r>
        </a:p>
        <a:p>
          <a:pPr rtl="0"/>
          <a:endParaRPr lang="ru-RU" sz="2000" b="0" i="0" baseline="0" dirty="0" smtClean="0"/>
        </a:p>
        <a:p>
          <a:pPr rtl="0"/>
          <a:endParaRPr lang="ru-RU" sz="2000" b="0" i="0" baseline="0" dirty="0"/>
        </a:p>
      </dgm:t>
    </dgm:pt>
    <dgm:pt modelId="{64A33421-3CA5-4986-94C1-27A98B9CECFF}" type="parTrans" cxnId="{48B0EB7D-5570-48BB-A212-8E513F3BF618}">
      <dgm:prSet/>
      <dgm:spPr/>
      <dgm:t>
        <a:bodyPr/>
        <a:lstStyle/>
        <a:p>
          <a:endParaRPr lang="ru-RU"/>
        </a:p>
      </dgm:t>
    </dgm:pt>
    <dgm:pt modelId="{E3BD431B-9F0F-4EF4-B79D-535D90B0DF6A}" type="sibTrans" cxnId="{48B0EB7D-5570-48BB-A212-8E513F3BF618}">
      <dgm:prSet/>
      <dgm:spPr/>
      <dgm:t>
        <a:bodyPr/>
        <a:lstStyle/>
        <a:p>
          <a:endParaRPr lang="ru-RU"/>
        </a:p>
      </dgm:t>
    </dgm:pt>
    <dgm:pt modelId="{ABA66132-41E6-4B52-B1C5-3DCA415CDAD2}" type="pres">
      <dgm:prSet presAssocID="{AE0FAE52-7003-4D3A-AC13-5D632FC48F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9BB9D0-9D02-4D13-AEC3-D809CD69791B}" type="pres">
      <dgm:prSet presAssocID="{64801399-E8EF-42F4-8C5B-A12A17394DDB}" presName="linNode" presStyleCnt="0"/>
      <dgm:spPr/>
    </dgm:pt>
    <dgm:pt modelId="{88AAD069-7D33-45E8-8A57-5AFD6340B103}" type="pres">
      <dgm:prSet presAssocID="{64801399-E8EF-42F4-8C5B-A12A17394DDB}" presName="parentText" presStyleLbl="node1" presStyleIdx="0" presStyleCnt="1" custScaleX="247398" custScaleY="829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DC508-77A6-440B-B53C-766A49F5F4D0}" type="presOf" srcId="{64801399-E8EF-42F4-8C5B-A12A17394DDB}" destId="{88AAD069-7D33-45E8-8A57-5AFD6340B103}" srcOrd="0" destOrd="0" presId="urn:microsoft.com/office/officeart/2005/8/layout/vList5"/>
    <dgm:cxn modelId="{FA89E0F3-58AD-479C-92BA-58020474FFB9}" type="presOf" srcId="{AE0FAE52-7003-4D3A-AC13-5D632FC48F68}" destId="{ABA66132-41E6-4B52-B1C5-3DCA415CDAD2}" srcOrd="0" destOrd="0" presId="urn:microsoft.com/office/officeart/2005/8/layout/vList5"/>
    <dgm:cxn modelId="{48B0EB7D-5570-48BB-A212-8E513F3BF618}" srcId="{AE0FAE52-7003-4D3A-AC13-5D632FC48F68}" destId="{64801399-E8EF-42F4-8C5B-A12A17394DDB}" srcOrd="0" destOrd="0" parTransId="{64A33421-3CA5-4986-94C1-27A98B9CECFF}" sibTransId="{E3BD431B-9F0F-4EF4-B79D-535D90B0DF6A}"/>
    <dgm:cxn modelId="{D34D902D-8E44-42D7-BAC6-2A7F15DA66FD}" type="presParOf" srcId="{ABA66132-41E6-4B52-B1C5-3DCA415CDAD2}" destId="{059BB9D0-9D02-4D13-AEC3-D809CD69791B}" srcOrd="0" destOrd="0" presId="urn:microsoft.com/office/officeart/2005/8/layout/vList5"/>
    <dgm:cxn modelId="{E7C37FE3-4823-471A-8D1B-4ACB4F487874}" type="presParOf" srcId="{059BB9D0-9D02-4D13-AEC3-D809CD69791B}" destId="{88AAD069-7D33-45E8-8A57-5AFD6340B103}" srcOrd="0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F0B9B4-68A8-4A22-BFC5-F8AF8B1482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2CEB14-7AAB-4936-BEE7-3924CDB60FA1}">
      <dgm:prSet custT="1"/>
      <dgm:spPr/>
      <dgm:t>
        <a:bodyPr/>
        <a:lstStyle/>
        <a:p>
          <a:pPr rtl="0"/>
          <a:r>
            <a:rPr lang="ru-RU" sz="2400" b="1" dirty="0" smtClean="0"/>
            <a:t>Мероприятия проведенные в течение учебного года:</a:t>
          </a:r>
          <a:endParaRPr lang="ru-RU" sz="2400" b="1" dirty="0"/>
        </a:p>
      </dgm:t>
    </dgm:pt>
    <dgm:pt modelId="{09B9BB65-D4E9-40A8-965F-ADD9EEDEBAFF}" type="parTrans" cxnId="{000CBA17-8D93-410E-847E-EE51DFB37494}">
      <dgm:prSet/>
      <dgm:spPr/>
      <dgm:t>
        <a:bodyPr/>
        <a:lstStyle/>
        <a:p>
          <a:endParaRPr lang="ru-RU"/>
        </a:p>
      </dgm:t>
    </dgm:pt>
    <dgm:pt modelId="{91CFC244-8713-4DD9-843F-3DDE7DF7F3B3}" type="sibTrans" cxnId="{000CBA17-8D93-410E-847E-EE51DFB37494}">
      <dgm:prSet/>
      <dgm:spPr/>
      <dgm:t>
        <a:bodyPr/>
        <a:lstStyle/>
        <a:p>
          <a:endParaRPr lang="ru-RU"/>
        </a:p>
      </dgm:t>
    </dgm:pt>
    <dgm:pt modelId="{47E40B9A-73C8-41B6-A268-68B465F30255}">
      <dgm:prSet/>
      <dgm:spPr/>
      <dgm:t>
        <a:bodyPr/>
        <a:lstStyle/>
        <a:p>
          <a:pPr rtl="0"/>
          <a:r>
            <a:rPr lang="ru-RU" dirty="0" smtClean="0"/>
            <a:t>Классный час «Добро всегда рядом» </a:t>
          </a:r>
          <a:endParaRPr lang="ru-RU" dirty="0"/>
        </a:p>
      </dgm:t>
    </dgm:pt>
    <dgm:pt modelId="{2A5843E4-4250-4198-9E41-1EDB676CF8FC}" type="parTrans" cxnId="{F4C9CEC7-BEF5-4D54-A58E-3B79AFB13A00}">
      <dgm:prSet/>
      <dgm:spPr/>
      <dgm:t>
        <a:bodyPr/>
        <a:lstStyle/>
        <a:p>
          <a:endParaRPr lang="ru-RU"/>
        </a:p>
      </dgm:t>
    </dgm:pt>
    <dgm:pt modelId="{FB77CB94-7775-43E2-8496-2516ADFAA409}" type="sibTrans" cxnId="{F4C9CEC7-BEF5-4D54-A58E-3B79AFB13A00}">
      <dgm:prSet/>
      <dgm:spPr/>
      <dgm:t>
        <a:bodyPr/>
        <a:lstStyle/>
        <a:p>
          <a:endParaRPr lang="ru-RU"/>
        </a:p>
      </dgm:t>
    </dgm:pt>
    <dgm:pt modelId="{743A9EE0-8824-4BC2-BF4B-D8B80B86D12A}">
      <dgm:prSet/>
      <dgm:spPr/>
      <dgm:t>
        <a:bodyPr/>
        <a:lstStyle/>
        <a:p>
          <a:pPr rtl="0"/>
          <a:r>
            <a:rPr lang="ru-RU" dirty="0" smtClean="0"/>
            <a:t>Урок здоровья «Мы за здоровый образ жизни» </a:t>
          </a:r>
          <a:endParaRPr lang="ru-RU" dirty="0"/>
        </a:p>
      </dgm:t>
    </dgm:pt>
    <dgm:pt modelId="{C7CEC3D4-6C86-4590-B639-3C68B780927C}" type="parTrans" cxnId="{27A47DDB-D522-4990-8E7D-63A4CFE4D356}">
      <dgm:prSet/>
      <dgm:spPr/>
      <dgm:t>
        <a:bodyPr/>
        <a:lstStyle/>
        <a:p>
          <a:endParaRPr lang="ru-RU"/>
        </a:p>
      </dgm:t>
    </dgm:pt>
    <dgm:pt modelId="{DE47AA27-4BA0-4F1C-A9F2-0F3B55AE5372}" type="sibTrans" cxnId="{27A47DDB-D522-4990-8E7D-63A4CFE4D356}">
      <dgm:prSet/>
      <dgm:spPr/>
      <dgm:t>
        <a:bodyPr/>
        <a:lstStyle/>
        <a:p>
          <a:endParaRPr lang="ru-RU"/>
        </a:p>
      </dgm:t>
    </dgm:pt>
    <dgm:pt modelId="{BA48A9D1-73B2-4239-A998-3C398481D81A}">
      <dgm:prSet/>
      <dgm:spPr/>
      <dgm:t>
        <a:bodyPr/>
        <a:lstStyle/>
        <a:p>
          <a:pPr rtl="0"/>
          <a:r>
            <a:rPr lang="ru-RU" dirty="0" smtClean="0"/>
            <a:t>Урок «Полезные привычки» </a:t>
          </a:r>
          <a:endParaRPr lang="ru-RU" dirty="0"/>
        </a:p>
      </dgm:t>
    </dgm:pt>
    <dgm:pt modelId="{26CFA762-8613-43C6-B561-B42A1661A25C}" type="parTrans" cxnId="{31F5EBF5-12B1-4202-B78A-4518621A378B}">
      <dgm:prSet/>
      <dgm:spPr/>
      <dgm:t>
        <a:bodyPr/>
        <a:lstStyle/>
        <a:p>
          <a:endParaRPr lang="ru-RU"/>
        </a:p>
      </dgm:t>
    </dgm:pt>
    <dgm:pt modelId="{6D5D8AE7-FEC1-4021-99EF-5BE1E0F1B11A}" type="sibTrans" cxnId="{31F5EBF5-12B1-4202-B78A-4518621A378B}">
      <dgm:prSet/>
      <dgm:spPr/>
      <dgm:t>
        <a:bodyPr/>
        <a:lstStyle/>
        <a:p>
          <a:endParaRPr lang="ru-RU"/>
        </a:p>
      </dgm:t>
    </dgm:pt>
    <dgm:pt modelId="{E5C4D450-725F-4F81-8E5C-B3A526392D13}">
      <dgm:prSet/>
      <dgm:spPr/>
      <dgm:t>
        <a:bodyPr/>
        <a:lstStyle/>
        <a:p>
          <a:pPr rtl="0"/>
          <a:r>
            <a:rPr lang="ru-RU" dirty="0" smtClean="0"/>
            <a:t>Классный час «Путешествие в жизнь» </a:t>
          </a:r>
          <a:endParaRPr lang="ru-RU" dirty="0"/>
        </a:p>
      </dgm:t>
    </dgm:pt>
    <dgm:pt modelId="{9DB208A9-8171-44FE-B7B8-C5D502CB110D}" type="parTrans" cxnId="{91F4AE0C-41B4-4DD3-82BB-3F44CDB25D0F}">
      <dgm:prSet/>
      <dgm:spPr/>
      <dgm:t>
        <a:bodyPr/>
        <a:lstStyle/>
        <a:p>
          <a:endParaRPr lang="ru-RU"/>
        </a:p>
      </dgm:t>
    </dgm:pt>
    <dgm:pt modelId="{B8F67600-03CB-4036-AABB-302151D544AD}" type="sibTrans" cxnId="{91F4AE0C-41B4-4DD3-82BB-3F44CDB25D0F}">
      <dgm:prSet/>
      <dgm:spPr/>
      <dgm:t>
        <a:bodyPr/>
        <a:lstStyle/>
        <a:p>
          <a:endParaRPr lang="ru-RU"/>
        </a:p>
      </dgm:t>
    </dgm:pt>
    <dgm:pt modelId="{0E54BA2B-E6B4-4B08-BB39-301BEE68E98C}">
      <dgm:prSet/>
      <dgm:spPr/>
      <dgm:t>
        <a:bodyPr/>
        <a:lstStyle/>
        <a:p>
          <a:pPr rtl="0"/>
          <a:r>
            <a:rPr lang="ru-RU" dirty="0" smtClean="0"/>
            <a:t>Профилактическая неделя «Завтра начинается сегодня, будущее начинается сейчас» </a:t>
          </a:r>
          <a:endParaRPr lang="ru-RU" dirty="0"/>
        </a:p>
      </dgm:t>
    </dgm:pt>
    <dgm:pt modelId="{13577696-8AD8-47C7-AD6D-B42E0004C2A2}" type="parTrans" cxnId="{0BC5A205-EAB5-4EB9-912A-E4A3503F28E1}">
      <dgm:prSet/>
      <dgm:spPr/>
      <dgm:t>
        <a:bodyPr/>
        <a:lstStyle/>
        <a:p>
          <a:endParaRPr lang="ru-RU"/>
        </a:p>
      </dgm:t>
    </dgm:pt>
    <dgm:pt modelId="{6E56A24B-B28A-436E-BA41-C79481191BF5}" type="sibTrans" cxnId="{0BC5A205-EAB5-4EB9-912A-E4A3503F28E1}">
      <dgm:prSet/>
      <dgm:spPr/>
      <dgm:t>
        <a:bodyPr/>
        <a:lstStyle/>
        <a:p>
          <a:endParaRPr lang="ru-RU"/>
        </a:p>
      </dgm:t>
    </dgm:pt>
    <dgm:pt modelId="{4A8625AE-2474-43A0-8284-AC6C695398F9}">
      <dgm:prSet/>
      <dgm:spPr/>
      <dgm:t>
        <a:bodyPr/>
        <a:lstStyle/>
        <a:p>
          <a:pPr rtl="0"/>
          <a:r>
            <a:rPr lang="ru-RU" dirty="0" smtClean="0"/>
            <a:t>«Месячник профессиональной ориентации школьников» </a:t>
          </a:r>
          <a:endParaRPr lang="ru-RU" dirty="0"/>
        </a:p>
      </dgm:t>
    </dgm:pt>
    <dgm:pt modelId="{9167A5BF-201C-461D-A573-C8A54F67C55A}" type="parTrans" cxnId="{4FDE3D30-9C9B-4D5F-95C7-68D5CA332D33}">
      <dgm:prSet/>
      <dgm:spPr/>
      <dgm:t>
        <a:bodyPr/>
        <a:lstStyle/>
        <a:p>
          <a:endParaRPr lang="ru-RU"/>
        </a:p>
      </dgm:t>
    </dgm:pt>
    <dgm:pt modelId="{BBFB0112-9424-4041-9158-3D9A1D47962B}" type="sibTrans" cxnId="{4FDE3D30-9C9B-4D5F-95C7-68D5CA332D33}">
      <dgm:prSet/>
      <dgm:spPr/>
      <dgm:t>
        <a:bodyPr/>
        <a:lstStyle/>
        <a:p>
          <a:endParaRPr lang="ru-RU"/>
        </a:p>
      </dgm:t>
    </dgm:pt>
    <dgm:pt modelId="{E0CD1E8E-E822-4CC2-816C-ACF59B64CDE8}">
      <dgm:prSet/>
      <dgm:spPr/>
      <dgm:t>
        <a:bodyPr/>
        <a:lstStyle/>
        <a:p>
          <a:pPr rtl="0"/>
          <a:r>
            <a:rPr lang="ru-RU" dirty="0" smtClean="0"/>
            <a:t>Профилактическое занятие «Умей сказать НЕТ» </a:t>
          </a:r>
          <a:endParaRPr lang="ru-RU" dirty="0"/>
        </a:p>
      </dgm:t>
    </dgm:pt>
    <dgm:pt modelId="{E4D7C534-440C-436A-ACE1-A1DA746B92D9}" type="parTrans" cxnId="{93ADD0D9-5F7F-4C94-B578-FAAAC8AD6209}">
      <dgm:prSet/>
      <dgm:spPr/>
      <dgm:t>
        <a:bodyPr/>
        <a:lstStyle/>
        <a:p>
          <a:endParaRPr lang="ru-RU"/>
        </a:p>
      </dgm:t>
    </dgm:pt>
    <dgm:pt modelId="{36112099-F663-4DAD-AB99-9E182A963F56}" type="sibTrans" cxnId="{93ADD0D9-5F7F-4C94-B578-FAAAC8AD6209}">
      <dgm:prSet/>
      <dgm:spPr/>
      <dgm:t>
        <a:bodyPr/>
        <a:lstStyle/>
        <a:p>
          <a:endParaRPr lang="ru-RU"/>
        </a:p>
      </dgm:t>
    </dgm:pt>
    <dgm:pt modelId="{B6B55FEB-3874-42B2-98A4-82D6138A36EB}" type="pres">
      <dgm:prSet presAssocID="{7DF0B9B4-68A8-4A22-BFC5-F8AF8B1482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0D2C5-5B54-4719-A5ED-D24639262C08}" type="pres">
      <dgm:prSet presAssocID="{DD2CEB14-7AAB-4936-BEE7-3924CDB60FA1}" presName="linNode" presStyleCnt="0"/>
      <dgm:spPr/>
    </dgm:pt>
    <dgm:pt modelId="{2E8DEB65-817B-43C9-B702-36BE4077051B}" type="pres">
      <dgm:prSet presAssocID="{DD2CEB14-7AAB-4936-BEE7-3924CDB60FA1}" presName="parentText" presStyleLbl="node1" presStyleIdx="0" presStyleCnt="8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45BF-76E8-4886-8BFA-4E4C8E176AD3}" type="pres">
      <dgm:prSet presAssocID="{91CFC244-8713-4DD9-843F-3DDE7DF7F3B3}" presName="sp" presStyleCnt="0"/>
      <dgm:spPr/>
    </dgm:pt>
    <dgm:pt modelId="{0869116E-2E67-4534-A0FC-FDDEE54AF009}" type="pres">
      <dgm:prSet presAssocID="{47E40B9A-73C8-41B6-A268-68B465F30255}" presName="linNode" presStyleCnt="0"/>
      <dgm:spPr/>
    </dgm:pt>
    <dgm:pt modelId="{2E42E653-8511-4147-BED1-777A49560483}" type="pres">
      <dgm:prSet presAssocID="{47E40B9A-73C8-41B6-A268-68B465F30255}" presName="parentText" presStyleLbl="node1" presStyleIdx="1" presStyleCnt="8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1189F-BCD3-4E67-BF75-B5849C994A6D}" type="pres">
      <dgm:prSet presAssocID="{FB77CB94-7775-43E2-8496-2516ADFAA409}" presName="sp" presStyleCnt="0"/>
      <dgm:spPr/>
    </dgm:pt>
    <dgm:pt modelId="{A8EAD877-AD87-486A-A17D-5D92E90A82E7}" type="pres">
      <dgm:prSet presAssocID="{743A9EE0-8824-4BC2-BF4B-D8B80B86D12A}" presName="linNode" presStyleCnt="0"/>
      <dgm:spPr/>
    </dgm:pt>
    <dgm:pt modelId="{71B55F92-DD8E-4FB7-A94D-395A7AB4F5D5}" type="pres">
      <dgm:prSet presAssocID="{743A9EE0-8824-4BC2-BF4B-D8B80B86D12A}" presName="parentText" presStyleLbl="node1" presStyleIdx="2" presStyleCnt="8" custScaleX="258621" custLinFactNeighborX="0" custLinFactNeighborY="-37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E9094-3FAE-4BF9-BF0D-44D012B5AE4D}" type="pres">
      <dgm:prSet presAssocID="{DE47AA27-4BA0-4F1C-A9F2-0F3B55AE5372}" presName="sp" presStyleCnt="0"/>
      <dgm:spPr/>
    </dgm:pt>
    <dgm:pt modelId="{72556E1A-43D8-4456-B81F-031F59DF1399}" type="pres">
      <dgm:prSet presAssocID="{BA48A9D1-73B2-4239-A998-3C398481D81A}" presName="linNode" presStyleCnt="0"/>
      <dgm:spPr/>
    </dgm:pt>
    <dgm:pt modelId="{1A929D60-7BDA-499C-8780-F40267516D06}" type="pres">
      <dgm:prSet presAssocID="{BA48A9D1-73B2-4239-A998-3C398481D81A}" presName="parentText" presStyleLbl="node1" presStyleIdx="3" presStyleCnt="8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B0477-B908-4F97-A87A-3FFC6F786461}" type="pres">
      <dgm:prSet presAssocID="{6D5D8AE7-FEC1-4021-99EF-5BE1E0F1B11A}" presName="sp" presStyleCnt="0"/>
      <dgm:spPr/>
    </dgm:pt>
    <dgm:pt modelId="{2B14CEF1-1362-4EE9-B8CC-002B0FC11198}" type="pres">
      <dgm:prSet presAssocID="{E5C4D450-725F-4F81-8E5C-B3A526392D13}" presName="linNode" presStyleCnt="0"/>
      <dgm:spPr/>
    </dgm:pt>
    <dgm:pt modelId="{6CADB02E-3841-4491-84CA-0F0C08D4FAE5}" type="pres">
      <dgm:prSet presAssocID="{E5C4D450-725F-4F81-8E5C-B3A526392D13}" presName="parentText" presStyleLbl="node1" presStyleIdx="4" presStyleCnt="8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52EF5-9567-411C-8A8D-90AC055986A4}" type="pres">
      <dgm:prSet presAssocID="{B8F67600-03CB-4036-AABB-302151D544AD}" presName="sp" presStyleCnt="0"/>
      <dgm:spPr/>
    </dgm:pt>
    <dgm:pt modelId="{BD072C43-6572-40CF-8261-7F6F5376A299}" type="pres">
      <dgm:prSet presAssocID="{0E54BA2B-E6B4-4B08-BB39-301BEE68E98C}" presName="linNode" presStyleCnt="0"/>
      <dgm:spPr/>
    </dgm:pt>
    <dgm:pt modelId="{92B71EC5-4619-409B-A3B4-17652457E95A}" type="pres">
      <dgm:prSet presAssocID="{0E54BA2B-E6B4-4B08-BB39-301BEE68E98C}" presName="parentText" presStyleLbl="node1" presStyleIdx="5" presStyleCnt="8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097BA-FB7D-4FD8-B036-C79811846992}" type="pres">
      <dgm:prSet presAssocID="{6E56A24B-B28A-436E-BA41-C79481191BF5}" presName="sp" presStyleCnt="0"/>
      <dgm:spPr/>
    </dgm:pt>
    <dgm:pt modelId="{2387E00A-AA2E-473B-B5D2-B13EBE5C072F}" type="pres">
      <dgm:prSet presAssocID="{4A8625AE-2474-43A0-8284-AC6C695398F9}" presName="linNode" presStyleCnt="0"/>
      <dgm:spPr/>
    </dgm:pt>
    <dgm:pt modelId="{951D632B-9751-4038-9FC7-1915FCA7CA43}" type="pres">
      <dgm:prSet presAssocID="{4A8625AE-2474-43A0-8284-AC6C695398F9}" presName="parentText" presStyleLbl="node1" presStyleIdx="6" presStyleCnt="8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813FD-A067-4A89-88F0-60B2EF7D71D7}" type="pres">
      <dgm:prSet presAssocID="{BBFB0112-9424-4041-9158-3D9A1D47962B}" presName="sp" presStyleCnt="0"/>
      <dgm:spPr/>
    </dgm:pt>
    <dgm:pt modelId="{03860927-2915-4C6C-B684-E97D6B19AD0A}" type="pres">
      <dgm:prSet presAssocID="{E0CD1E8E-E822-4CC2-816C-ACF59B64CDE8}" presName="linNode" presStyleCnt="0"/>
      <dgm:spPr/>
    </dgm:pt>
    <dgm:pt modelId="{2BF1D871-D741-4FC2-8244-EEE11534FE5B}" type="pres">
      <dgm:prSet presAssocID="{E0CD1E8E-E822-4CC2-816C-ACF59B64CDE8}" presName="parentText" presStyleLbl="node1" presStyleIdx="7" presStyleCnt="8" custScaleX="258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A47DDB-D522-4990-8E7D-63A4CFE4D356}" srcId="{7DF0B9B4-68A8-4A22-BFC5-F8AF8B1482A7}" destId="{743A9EE0-8824-4BC2-BF4B-D8B80B86D12A}" srcOrd="2" destOrd="0" parTransId="{C7CEC3D4-6C86-4590-B639-3C68B780927C}" sibTransId="{DE47AA27-4BA0-4F1C-A9F2-0F3B55AE5372}"/>
    <dgm:cxn modelId="{97D92DC8-EFB1-47FC-8090-2BE9ECD8CEEB}" type="presOf" srcId="{7DF0B9B4-68A8-4A22-BFC5-F8AF8B1482A7}" destId="{B6B55FEB-3874-42B2-98A4-82D6138A36EB}" srcOrd="0" destOrd="0" presId="urn:microsoft.com/office/officeart/2005/8/layout/vList5"/>
    <dgm:cxn modelId="{000CBA17-8D93-410E-847E-EE51DFB37494}" srcId="{7DF0B9B4-68A8-4A22-BFC5-F8AF8B1482A7}" destId="{DD2CEB14-7AAB-4936-BEE7-3924CDB60FA1}" srcOrd="0" destOrd="0" parTransId="{09B9BB65-D4E9-40A8-965F-ADD9EEDEBAFF}" sibTransId="{91CFC244-8713-4DD9-843F-3DDE7DF7F3B3}"/>
    <dgm:cxn modelId="{A4568835-5DF3-4AB6-A90E-4043280B5633}" type="presOf" srcId="{47E40B9A-73C8-41B6-A268-68B465F30255}" destId="{2E42E653-8511-4147-BED1-777A49560483}" srcOrd="0" destOrd="0" presId="urn:microsoft.com/office/officeart/2005/8/layout/vList5"/>
    <dgm:cxn modelId="{2FFF1E1A-2F63-4E3C-95CC-3E7A0D18DAAA}" type="presOf" srcId="{4A8625AE-2474-43A0-8284-AC6C695398F9}" destId="{951D632B-9751-4038-9FC7-1915FCA7CA43}" srcOrd="0" destOrd="0" presId="urn:microsoft.com/office/officeart/2005/8/layout/vList5"/>
    <dgm:cxn modelId="{4FDE3D30-9C9B-4D5F-95C7-68D5CA332D33}" srcId="{7DF0B9B4-68A8-4A22-BFC5-F8AF8B1482A7}" destId="{4A8625AE-2474-43A0-8284-AC6C695398F9}" srcOrd="6" destOrd="0" parTransId="{9167A5BF-201C-461D-A573-C8A54F67C55A}" sibTransId="{BBFB0112-9424-4041-9158-3D9A1D47962B}"/>
    <dgm:cxn modelId="{93ADD0D9-5F7F-4C94-B578-FAAAC8AD6209}" srcId="{7DF0B9B4-68A8-4A22-BFC5-F8AF8B1482A7}" destId="{E0CD1E8E-E822-4CC2-816C-ACF59B64CDE8}" srcOrd="7" destOrd="0" parTransId="{E4D7C534-440C-436A-ACE1-A1DA746B92D9}" sibTransId="{36112099-F663-4DAD-AB99-9E182A963F56}"/>
    <dgm:cxn modelId="{0BC5A205-EAB5-4EB9-912A-E4A3503F28E1}" srcId="{7DF0B9B4-68A8-4A22-BFC5-F8AF8B1482A7}" destId="{0E54BA2B-E6B4-4B08-BB39-301BEE68E98C}" srcOrd="5" destOrd="0" parTransId="{13577696-8AD8-47C7-AD6D-B42E0004C2A2}" sibTransId="{6E56A24B-B28A-436E-BA41-C79481191BF5}"/>
    <dgm:cxn modelId="{91F4AE0C-41B4-4DD3-82BB-3F44CDB25D0F}" srcId="{7DF0B9B4-68A8-4A22-BFC5-F8AF8B1482A7}" destId="{E5C4D450-725F-4F81-8E5C-B3A526392D13}" srcOrd="4" destOrd="0" parTransId="{9DB208A9-8171-44FE-B7B8-C5D502CB110D}" sibTransId="{B8F67600-03CB-4036-AABB-302151D544AD}"/>
    <dgm:cxn modelId="{48DF48C8-4435-4C42-B695-B490EFC46024}" type="presOf" srcId="{E0CD1E8E-E822-4CC2-816C-ACF59B64CDE8}" destId="{2BF1D871-D741-4FC2-8244-EEE11534FE5B}" srcOrd="0" destOrd="0" presId="urn:microsoft.com/office/officeart/2005/8/layout/vList5"/>
    <dgm:cxn modelId="{E656D00A-86D8-4C92-BF09-BC558A6A24D6}" type="presOf" srcId="{DD2CEB14-7AAB-4936-BEE7-3924CDB60FA1}" destId="{2E8DEB65-817B-43C9-B702-36BE4077051B}" srcOrd="0" destOrd="0" presId="urn:microsoft.com/office/officeart/2005/8/layout/vList5"/>
    <dgm:cxn modelId="{8E70E2EE-E4EC-4E84-8336-DCE65444FC81}" type="presOf" srcId="{0E54BA2B-E6B4-4B08-BB39-301BEE68E98C}" destId="{92B71EC5-4619-409B-A3B4-17652457E95A}" srcOrd="0" destOrd="0" presId="urn:microsoft.com/office/officeart/2005/8/layout/vList5"/>
    <dgm:cxn modelId="{F4C9CEC7-BEF5-4D54-A58E-3B79AFB13A00}" srcId="{7DF0B9B4-68A8-4A22-BFC5-F8AF8B1482A7}" destId="{47E40B9A-73C8-41B6-A268-68B465F30255}" srcOrd="1" destOrd="0" parTransId="{2A5843E4-4250-4198-9E41-1EDB676CF8FC}" sibTransId="{FB77CB94-7775-43E2-8496-2516ADFAA409}"/>
    <dgm:cxn modelId="{F677CEAA-6CEC-4FCA-9071-BEF4A6D49975}" type="presOf" srcId="{E5C4D450-725F-4F81-8E5C-B3A526392D13}" destId="{6CADB02E-3841-4491-84CA-0F0C08D4FAE5}" srcOrd="0" destOrd="0" presId="urn:microsoft.com/office/officeart/2005/8/layout/vList5"/>
    <dgm:cxn modelId="{78999655-DD05-4D34-A457-656721E28A1B}" type="presOf" srcId="{BA48A9D1-73B2-4239-A998-3C398481D81A}" destId="{1A929D60-7BDA-499C-8780-F40267516D06}" srcOrd="0" destOrd="0" presId="urn:microsoft.com/office/officeart/2005/8/layout/vList5"/>
    <dgm:cxn modelId="{CEA438C7-32E2-476C-9FA9-A9B9A42A0968}" type="presOf" srcId="{743A9EE0-8824-4BC2-BF4B-D8B80B86D12A}" destId="{71B55F92-DD8E-4FB7-A94D-395A7AB4F5D5}" srcOrd="0" destOrd="0" presId="urn:microsoft.com/office/officeart/2005/8/layout/vList5"/>
    <dgm:cxn modelId="{31F5EBF5-12B1-4202-B78A-4518621A378B}" srcId="{7DF0B9B4-68A8-4A22-BFC5-F8AF8B1482A7}" destId="{BA48A9D1-73B2-4239-A998-3C398481D81A}" srcOrd="3" destOrd="0" parTransId="{26CFA762-8613-43C6-B561-B42A1661A25C}" sibTransId="{6D5D8AE7-FEC1-4021-99EF-5BE1E0F1B11A}"/>
    <dgm:cxn modelId="{3EBCF4BC-D2FB-4DCE-AB17-73F135DF66E5}" type="presParOf" srcId="{B6B55FEB-3874-42B2-98A4-82D6138A36EB}" destId="{2F80D2C5-5B54-4719-A5ED-D24639262C08}" srcOrd="0" destOrd="0" presId="urn:microsoft.com/office/officeart/2005/8/layout/vList5"/>
    <dgm:cxn modelId="{048F54AF-0747-48C3-8A41-8C6E075BE608}" type="presParOf" srcId="{2F80D2C5-5B54-4719-A5ED-D24639262C08}" destId="{2E8DEB65-817B-43C9-B702-36BE4077051B}" srcOrd="0" destOrd="0" presId="urn:microsoft.com/office/officeart/2005/8/layout/vList5"/>
    <dgm:cxn modelId="{9AE977B9-D612-4FB0-8327-8F0DD263C19D}" type="presParOf" srcId="{B6B55FEB-3874-42B2-98A4-82D6138A36EB}" destId="{D0E645BF-76E8-4886-8BFA-4E4C8E176AD3}" srcOrd="1" destOrd="0" presId="urn:microsoft.com/office/officeart/2005/8/layout/vList5"/>
    <dgm:cxn modelId="{1D6FEDBC-BA74-48CD-B9FF-A379AE36BF76}" type="presParOf" srcId="{B6B55FEB-3874-42B2-98A4-82D6138A36EB}" destId="{0869116E-2E67-4534-A0FC-FDDEE54AF009}" srcOrd="2" destOrd="0" presId="urn:microsoft.com/office/officeart/2005/8/layout/vList5"/>
    <dgm:cxn modelId="{D515AFCE-D630-4808-8E76-61A80390B79C}" type="presParOf" srcId="{0869116E-2E67-4534-A0FC-FDDEE54AF009}" destId="{2E42E653-8511-4147-BED1-777A49560483}" srcOrd="0" destOrd="0" presId="urn:microsoft.com/office/officeart/2005/8/layout/vList5"/>
    <dgm:cxn modelId="{A61F734C-68C9-4F84-BAD0-591A7ED2D723}" type="presParOf" srcId="{B6B55FEB-3874-42B2-98A4-82D6138A36EB}" destId="{2211189F-BCD3-4E67-BF75-B5849C994A6D}" srcOrd="3" destOrd="0" presId="urn:microsoft.com/office/officeart/2005/8/layout/vList5"/>
    <dgm:cxn modelId="{84A877FD-E6E0-4C38-BE09-EF497DF35080}" type="presParOf" srcId="{B6B55FEB-3874-42B2-98A4-82D6138A36EB}" destId="{A8EAD877-AD87-486A-A17D-5D92E90A82E7}" srcOrd="4" destOrd="0" presId="urn:microsoft.com/office/officeart/2005/8/layout/vList5"/>
    <dgm:cxn modelId="{45D7AE59-9F73-486E-812B-EE97EE950612}" type="presParOf" srcId="{A8EAD877-AD87-486A-A17D-5D92E90A82E7}" destId="{71B55F92-DD8E-4FB7-A94D-395A7AB4F5D5}" srcOrd="0" destOrd="0" presId="urn:microsoft.com/office/officeart/2005/8/layout/vList5"/>
    <dgm:cxn modelId="{73814107-29EE-4BC8-83A2-FCBF8EFB0D99}" type="presParOf" srcId="{B6B55FEB-3874-42B2-98A4-82D6138A36EB}" destId="{A51E9094-3FAE-4BF9-BF0D-44D012B5AE4D}" srcOrd="5" destOrd="0" presId="urn:microsoft.com/office/officeart/2005/8/layout/vList5"/>
    <dgm:cxn modelId="{81ECC085-2628-402E-8A50-41C4CBB2C936}" type="presParOf" srcId="{B6B55FEB-3874-42B2-98A4-82D6138A36EB}" destId="{72556E1A-43D8-4456-B81F-031F59DF1399}" srcOrd="6" destOrd="0" presId="urn:microsoft.com/office/officeart/2005/8/layout/vList5"/>
    <dgm:cxn modelId="{80EFBAEA-9BB4-435D-998A-4835E10D70BA}" type="presParOf" srcId="{72556E1A-43D8-4456-B81F-031F59DF1399}" destId="{1A929D60-7BDA-499C-8780-F40267516D06}" srcOrd="0" destOrd="0" presId="urn:microsoft.com/office/officeart/2005/8/layout/vList5"/>
    <dgm:cxn modelId="{D0E1F3D2-FD42-45D0-87E6-72D871F0D998}" type="presParOf" srcId="{B6B55FEB-3874-42B2-98A4-82D6138A36EB}" destId="{FD4B0477-B908-4F97-A87A-3FFC6F786461}" srcOrd="7" destOrd="0" presId="urn:microsoft.com/office/officeart/2005/8/layout/vList5"/>
    <dgm:cxn modelId="{384468D6-F179-479A-B0B1-6AE6EA51A262}" type="presParOf" srcId="{B6B55FEB-3874-42B2-98A4-82D6138A36EB}" destId="{2B14CEF1-1362-4EE9-B8CC-002B0FC11198}" srcOrd="8" destOrd="0" presId="urn:microsoft.com/office/officeart/2005/8/layout/vList5"/>
    <dgm:cxn modelId="{0ACE1B05-CC67-436A-9D8A-3B732D110E43}" type="presParOf" srcId="{2B14CEF1-1362-4EE9-B8CC-002B0FC11198}" destId="{6CADB02E-3841-4491-84CA-0F0C08D4FAE5}" srcOrd="0" destOrd="0" presId="urn:microsoft.com/office/officeart/2005/8/layout/vList5"/>
    <dgm:cxn modelId="{488DE35E-233F-494B-9288-276652E29316}" type="presParOf" srcId="{B6B55FEB-3874-42B2-98A4-82D6138A36EB}" destId="{CF052EF5-9567-411C-8A8D-90AC055986A4}" srcOrd="9" destOrd="0" presId="urn:microsoft.com/office/officeart/2005/8/layout/vList5"/>
    <dgm:cxn modelId="{E04F368C-4877-4563-9320-29236DC4DF3F}" type="presParOf" srcId="{B6B55FEB-3874-42B2-98A4-82D6138A36EB}" destId="{BD072C43-6572-40CF-8261-7F6F5376A299}" srcOrd="10" destOrd="0" presId="urn:microsoft.com/office/officeart/2005/8/layout/vList5"/>
    <dgm:cxn modelId="{9B61D380-0C3D-45E4-A758-043405FF8237}" type="presParOf" srcId="{BD072C43-6572-40CF-8261-7F6F5376A299}" destId="{92B71EC5-4619-409B-A3B4-17652457E95A}" srcOrd="0" destOrd="0" presId="urn:microsoft.com/office/officeart/2005/8/layout/vList5"/>
    <dgm:cxn modelId="{B84DFEBB-1C6D-440E-9824-D5685D020905}" type="presParOf" srcId="{B6B55FEB-3874-42B2-98A4-82D6138A36EB}" destId="{854097BA-FB7D-4FD8-B036-C79811846992}" srcOrd="11" destOrd="0" presId="urn:microsoft.com/office/officeart/2005/8/layout/vList5"/>
    <dgm:cxn modelId="{110F6620-699F-419E-B61A-588B986D4014}" type="presParOf" srcId="{B6B55FEB-3874-42B2-98A4-82D6138A36EB}" destId="{2387E00A-AA2E-473B-B5D2-B13EBE5C072F}" srcOrd="12" destOrd="0" presId="urn:microsoft.com/office/officeart/2005/8/layout/vList5"/>
    <dgm:cxn modelId="{FA2BD03E-B7AA-443D-B3F5-1484F7946C84}" type="presParOf" srcId="{2387E00A-AA2E-473B-B5D2-B13EBE5C072F}" destId="{951D632B-9751-4038-9FC7-1915FCA7CA43}" srcOrd="0" destOrd="0" presId="urn:microsoft.com/office/officeart/2005/8/layout/vList5"/>
    <dgm:cxn modelId="{2DA0F2FF-5AAF-4C28-8BFF-A55FB3246162}" type="presParOf" srcId="{B6B55FEB-3874-42B2-98A4-82D6138A36EB}" destId="{40D813FD-A067-4A89-88F0-60B2EF7D71D7}" srcOrd="13" destOrd="0" presId="urn:microsoft.com/office/officeart/2005/8/layout/vList5"/>
    <dgm:cxn modelId="{851764BA-DC67-4A4E-AF1A-1D2ED1913BC1}" type="presParOf" srcId="{B6B55FEB-3874-42B2-98A4-82D6138A36EB}" destId="{03860927-2915-4C6C-B684-E97D6B19AD0A}" srcOrd="14" destOrd="0" presId="urn:microsoft.com/office/officeart/2005/8/layout/vList5"/>
    <dgm:cxn modelId="{C4384F2C-BFC1-4A35-BA2C-7CA9412C6944}" type="presParOf" srcId="{03860927-2915-4C6C-B684-E97D6B19AD0A}" destId="{2BF1D871-D741-4FC2-8244-EEE11534FE5B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D42E1-51F2-4F1A-9FBD-AB8E14482477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1C3FB-41ED-453E-A89C-A9EFB5C52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85720" y="668555"/>
            <a:ext cx="7774140" cy="5907106"/>
            <a:chOff x="285720" y="668555"/>
            <a:chExt cx="7774140" cy="590710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5720" y="1857364"/>
              <a:ext cx="642996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Monotype Corsiva" pitchFamily="66" charset="0"/>
                </a:rPr>
                <a:t>Социально-</a:t>
              </a:r>
            </a:p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Monotype Corsiva" pitchFamily="66" charset="0"/>
                </a:rPr>
                <a:t>психологическая служба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034" y="668555"/>
              <a:ext cx="755982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МКОУ </a:t>
              </a:r>
              <a:r>
                <a:rPr lang="ru-RU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Тазовская</a:t>
              </a:r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школа-интернат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57950" y="5929330"/>
              <a:ext cx="18473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Pictures\узор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71472" y="285728"/>
          <a:ext cx="8286808" cy="607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285728"/>
          <a:ext cx="7858180" cy="614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285728"/>
          <a:ext cx="7858180" cy="614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285728"/>
          <a:ext cx="7858180" cy="614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42910" y="428604"/>
          <a:ext cx="80010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42910" y="428604"/>
          <a:ext cx="80010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14348" y="500042"/>
          <a:ext cx="80010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571480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28596" y="714356"/>
          <a:ext cx="821537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428604"/>
          <a:ext cx="9144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500042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Пользователь\Pictures\уз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9001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Pictures\узор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468</Words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78</cp:revision>
  <dcterms:modified xsi:type="dcterms:W3CDTF">2020-03-07T07:53:26Z</dcterms:modified>
</cp:coreProperties>
</file>