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60" r:id="rId2"/>
    <p:sldId id="263" r:id="rId3"/>
    <p:sldId id="258" r:id="rId4"/>
    <p:sldId id="264" r:id="rId5"/>
    <p:sldId id="265" r:id="rId6"/>
    <p:sldId id="257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4660"/>
  </p:normalViewPr>
  <p:slideViewPr>
    <p:cSldViewPr>
      <p:cViewPr varScale="1">
        <p:scale>
          <a:sx n="79" d="100"/>
          <a:sy n="79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6AC3-7A0D-49DB-95DF-C2F26CCC99CF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C5D11-E97F-48D2-A86C-8C199B5B6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6A17E-A521-45B4-9FDF-1C934DC82E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10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2628" r="12701"/>
          <a:stretch>
            <a:fillRect/>
          </a:stretch>
        </p:blipFill>
        <p:spPr bwMode="auto">
          <a:xfrm>
            <a:off x="357158" y="285728"/>
            <a:ext cx="850112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183880" cy="1051560"/>
          </a:xfrm>
        </p:spPr>
        <p:txBody>
          <a:bodyPr/>
          <a:lstStyle/>
          <a:p>
            <a:pPr eaLnBrk="1" hangingPunct="1"/>
            <a:r>
              <a:rPr lang="ru-RU" dirty="0" smtClean="0"/>
              <a:t>Цель курса —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8183880" cy="261289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	</a:t>
            </a:r>
          </a:p>
          <a:p>
            <a:pPr algn="just" eaLnBrk="1" hangingPunct="1">
              <a:buFont typeface="Arial" charset="0"/>
              <a:buNone/>
            </a:pPr>
            <a:r>
              <a:rPr lang="ru-RU" dirty="0" smtClean="0"/>
              <a:t>	духовно-нравственное развитие и воспитание младшего подростка посредством его приобщения к российской духовной традиции.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andia.ru/text/80/027/images/image001_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2628" r="12701"/>
          <a:stretch>
            <a:fillRect/>
          </a:stretch>
        </p:blipFill>
        <p:spPr bwMode="auto">
          <a:xfrm>
            <a:off x="357158" y="357166"/>
            <a:ext cx="850112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2628" r="12701"/>
          <a:stretch>
            <a:fillRect/>
          </a:stretch>
        </p:blipFill>
        <p:spPr bwMode="auto">
          <a:xfrm>
            <a:off x="357158" y="285728"/>
            <a:ext cx="850112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D:\завуч\диск Д\ОРКиСЭ\DSCF4239.JPG"/>
          <p:cNvPicPr>
            <a:picLocks noChangeAspect="1" noChangeArrowheads="1"/>
          </p:cNvPicPr>
          <p:nvPr/>
        </p:nvPicPr>
        <p:blipFill>
          <a:blip r:embed="rId2" cstate="print"/>
          <a:srcRect b="12687"/>
          <a:stretch>
            <a:fillRect/>
          </a:stretch>
        </p:blipFill>
        <p:spPr bwMode="auto">
          <a:xfrm>
            <a:off x="3786182" y="285728"/>
            <a:ext cx="5127273" cy="3357586"/>
          </a:xfrm>
          <a:prstGeom prst="rect">
            <a:avLst/>
          </a:prstGeom>
          <a:noFill/>
        </p:spPr>
      </p:pic>
      <p:pic>
        <p:nvPicPr>
          <p:cNvPr id="1028" name="Picture 4" descr="D:\завуч\диск Д\ОРКиСЭ\DSCF3775.JPG"/>
          <p:cNvPicPr>
            <a:picLocks noChangeAspect="1" noChangeArrowheads="1"/>
          </p:cNvPicPr>
          <p:nvPr/>
        </p:nvPicPr>
        <p:blipFill>
          <a:blip r:embed="rId3" cstate="print"/>
          <a:srcRect t="15875" r="1773"/>
          <a:stretch>
            <a:fillRect/>
          </a:stretch>
        </p:blipFill>
        <p:spPr bwMode="auto">
          <a:xfrm>
            <a:off x="285720" y="3571876"/>
            <a:ext cx="4714908" cy="3028496"/>
          </a:xfrm>
          <a:prstGeom prst="rect">
            <a:avLst/>
          </a:prstGeom>
          <a:noFill/>
        </p:spPr>
      </p:pic>
      <p:pic>
        <p:nvPicPr>
          <p:cNvPr id="1026" name="Picture 2" descr="D:\завуч\диск Д\ОРКиСЭ\DSCF4703.JPG"/>
          <p:cNvPicPr>
            <a:picLocks noChangeAspect="1" noChangeArrowheads="1"/>
          </p:cNvPicPr>
          <p:nvPr/>
        </p:nvPicPr>
        <p:blipFill>
          <a:blip r:embed="rId4" cstate="print"/>
          <a:srcRect t="11906" r="16656" b="6734"/>
          <a:stretch>
            <a:fillRect/>
          </a:stretch>
        </p:blipFill>
        <p:spPr bwMode="auto">
          <a:xfrm>
            <a:off x="285720" y="276801"/>
            <a:ext cx="4500594" cy="3295051"/>
          </a:xfrm>
          <a:prstGeom prst="rect">
            <a:avLst/>
          </a:prstGeom>
          <a:noFill/>
        </p:spPr>
      </p:pic>
      <p:pic>
        <p:nvPicPr>
          <p:cNvPr id="1027" name="Picture 3" descr="D:\завуч\диск Д\ОРКиСЭ\DSCF4225.JPG"/>
          <p:cNvPicPr>
            <a:picLocks noChangeAspect="1" noChangeArrowheads="1"/>
          </p:cNvPicPr>
          <p:nvPr/>
        </p:nvPicPr>
        <p:blipFill>
          <a:blip r:embed="rId5" cstate="print"/>
          <a:srcRect l="5953" t="3969" r="4749" b="10702"/>
          <a:stretch>
            <a:fillRect/>
          </a:stretch>
        </p:blipFill>
        <p:spPr bwMode="auto">
          <a:xfrm>
            <a:off x="4643438" y="3500438"/>
            <a:ext cx="428628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www.74322s015.edusite.ru/images/orkse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215238" cy="63004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РОДИТЕ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1013"/>
            <a:ext cx="3357563" cy="51038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7171" name="Рисунок 19" descr="УЧИТЕЛЯ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0"/>
            <a:ext cx="3286125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-24"/>
            <a:ext cx="4572000" cy="6858000"/>
          </a:xfrm>
          <a:gradFill flip="none" rotWithShape="1">
            <a:gsLst>
              <a:gs pos="0">
                <a:srgbClr val="6699FF"/>
              </a:gs>
              <a:gs pos="39999">
                <a:srgbClr val="85C2FF">
                  <a:alpha val="80001"/>
                </a:srgbClr>
              </a:gs>
              <a:gs pos="70000">
                <a:srgbClr val="C4D6EB">
                  <a:alpha val="65000"/>
                </a:srgbClr>
              </a:gs>
              <a:gs pos="100000">
                <a:srgbClr val="FFEBFA">
                  <a:alpha val="50000"/>
                </a:srgbClr>
              </a:gs>
            </a:gsLst>
            <a:lin ang="2700000" scaled="1"/>
            <a:tileRect/>
          </a:gradFill>
        </p:spPr>
        <p:txBody>
          <a:bodyPr lIns="198000"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sz="2400" b="1" dirty="0" smtClean="0">
              <a:latin typeface="Arial Narrow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>
                  <a:alpha val="80001"/>
                </a:srgbClr>
              </a:gs>
              <a:gs pos="70000">
                <a:srgbClr val="C4D6EB">
                  <a:alpha val="65000"/>
                </a:srgbClr>
              </a:gs>
              <a:gs pos="100000">
                <a:srgbClr val="FFEBFA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98000" anchor="ctr"/>
          <a:lstStyle/>
          <a:p>
            <a:pPr>
              <a:defRPr/>
            </a:pPr>
            <a:r>
              <a:rPr lang="ru-RU" sz="2000" b="1" kern="0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«</a:t>
            </a:r>
            <a:r>
              <a:rPr lang="ru-RU" sz="2000" b="1" kern="0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ОСНОВЫ РЕЛИГИОЗНЫХ КУЛЬТУР </a:t>
            </a:r>
            <a:br>
              <a:rPr lang="ru-RU" sz="2000" b="1" kern="0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000" b="1" kern="0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И СВЕТСКОЙ ЭТИКИ»</a:t>
            </a:r>
          </a:p>
        </p:txBody>
      </p:sp>
      <p:pic>
        <p:nvPicPr>
          <p:cNvPr id="7178" name="Рисунок 14" descr="ОСЭ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3100" y="5057775"/>
            <a:ext cx="1358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2" descr="ОИудК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4071938"/>
            <a:ext cx="1358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Рисунок 10" descr="ОБ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9913" y="2986088"/>
            <a:ext cx="1374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Рисунок 13" descr="ОМРК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1413" y="1914525"/>
            <a:ext cx="1358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Рисунок 9" descr="ОИК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5475" y="1128713"/>
            <a:ext cx="1374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" descr="C:\Users\MiNi\Desktop\ОП\ОП Религия в школе\Картинки\ОП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3541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</TotalTime>
  <Words>8</Words>
  <Application>Microsoft Office PowerPoint</Application>
  <PresentationFormat>Экран (4:3)</PresentationFormat>
  <Paragraphs>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Цель курса —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8</cp:revision>
  <dcterms:created xsi:type="dcterms:W3CDTF">2016-03-01T14:54:25Z</dcterms:created>
  <dcterms:modified xsi:type="dcterms:W3CDTF">2016-05-12T13:20:21Z</dcterms:modified>
</cp:coreProperties>
</file>