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7" r:id="rId2"/>
    <p:sldId id="479" r:id="rId3"/>
    <p:sldId id="486" r:id="rId4"/>
    <p:sldId id="482" r:id="rId5"/>
    <p:sldId id="490" r:id="rId6"/>
    <p:sldId id="470" r:id="rId7"/>
    <p:sldId id="480" r:id="rId8"/>
    <p:sldId id="481" r:id="rId9"/>
    <p:sldId id="473" r:id="rId10"/>
    <p:sldId id="474" r:id="rId11"/>
    <p:sldId id="489" r:id="rId12"/>
    <p:sldId id="386" r:id="rId13"/>
    <p:sldId id="475" r:id="rId14"/>
    <p:sldId id="471" r:id="rId15"/>
    <p:sldId id="449" r:id="rId16"/>
    <p:sldId id="292" r:id="rId17"/>
  </p:sldIdLst>
  <p:sldSz cx="12192000" cy="6858000"/>
  <p:notesSz cx="6858000" cy="9144000"/>
  <p:embeddedFontLst>
    <p:embeddedFont>
      <p:font typeface="Arial Unicode MS" pitchFamily="34" charset="-128"/>
      <p:regular r:id="rId20"/>
    </p:embeddedFont>
    <p:embeddedFont>
      <p:font typeface="Poppins Light" charset="0"/>
      <p:regular r:id="rId21"/>
      <p: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Poppins Black" charset="0"/>
      <p:bold r:id="rId27"/>
      <p:boldItalic r:id="rId28"/>
    </p:embeddedFont>
    <p:embeddedFont>
      <p:font typeface="Damion" charset="0"/>
      <p:regular r:id="rId29"/>
    </p:embeddedFont>
    <p:embeddedFont>
      <p:font typeface="맑은 고딕" pitchFamily="34" charset="-127"/>
      <p:regular r:id="rId30"/>
      <p:bold r:id="rId3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723"/>
    <a:srgbClr val="2EC9B3"/>
    <a:srgbClr val="FD7774"/>
    <a:srgbClr val="FF9B82"/>
    <a:srgbClr val="3950AD"/>
    <a:srgbClr val="3B403A"/>
    <a:srgbClr val="FFD0C5"/>
    <a:srgbClr val="FFDF99"/>
    <a:srgbClr val="163248"/>
    <a:srgbClr val="F9FBF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532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474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-84"/>
    </p:cViewPr>
  </p:sorter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="" xmlns:a16="http://schemas.microsoft.com/office/drawing/2014/main" id="{247FDBB1-5EC9-40FD-9A36-D4E35C581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F663819-6E29-4FB7-BF1C-93C4B4D769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FC5A-1932-4642-9CF8-618CD292DDF6}" type="datetimeFigureOut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B6AF1716-40E8-4512-B252-D7362A0E94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0EE3C99E-C3C0-40AD-AD91-8E96E8F58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86696-F86F-4066-9FDD-77F2B013FA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2859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pptmon.com/" TargetMode="External"/><Relationship Id="rId13" Type="http://schemas.openxmlformats.org/officeDocument/2006/relationships/image" Target="../media/image5.png"/><Relationship Id="rId18" Type="http://schemas.openxmlformats.org/officeDocument/2006/relationships/image" Target="../media/image14.svg"/><Relationship Id="rId26" Type="http://schemas.openxmlformats.org/officeDocument/2006/relationships/image" Target="../media/image22.svg"/><Relationship Id="rId3" Type="http://schemas.openxmlformats.org/officeDocument/2006/relationships/image" Target="../media/image2.svg"/><Relationship Id="rId21" Type="http://schemas.openxmlformats.org/officeDocument/2006/relationships/image" Target="../media/image9.png"/><Relationship Id="rId34" Type="http://schemas.openxmlformats.org/officeDocument/2006/relationships/image" Target="../media/image30.svg"/><Relationship Id="rId7" Type="http://schemas.openxmlformats.org/officeDocument/2006/relationships/image" Target="../media/image6.svg"/><Relationship Id="rId12" Type="http://schemas.openxmlformats.org/officeDocument/2006/relationships/hyperlink" Target="http://www.pptmon.com/" TargetMode="External"/><Relationship Id="rId17" Type="http://schemas.openxmlformats.org/officeDocument/2006/relationships/image" Target="../media/image7.png"/><Relationship Id="rId25" Type="http://schemas.openxmlformats.org/officeDocument/2006/relationships/image" Target="../media/image11.png"/><Relationship Id="rId33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29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hyperlink" Target="https://pptmon.com/" TargetMode="External"/><Relationship Id="rId24" Type="http://schemas.openxmlformats.org/officeDocument/2006/relationships/image" Target="../media/image20.svg"/><Relationship Id="rId32" Type="http://schemas.openxmlformats.org/officeDocument/2006/relationships/image" Target="../media/image28.svg"/><Relationship Id="rId5" Type="http://schemas.openxmlformats.org/officeDocument/2006/relationships/image" Target="../media/image4.svg"/><Relationship Id="rId15" Type="http://schemas.openxmlformats.org/officeDocument/2006/relationships/image" Target="../media/image6.png"/><Relationship Id="rId23" Type="http://schemas.openxmlformats.org/officeDocument/2006/relationships/image" Target="../media/image10.png"/><Relationship Id="rId28" Type="http://schemas.openxmlformats.org/officeDocument/2006/relationships/image" Target="../media/image24.svg"/><Relationship Id="rId10" Type="http://schemas.openxmlformats.org/officeDocument/2006/relationships/image" Target="../media/image8.svg"/><Relationship Id="rId19" Type="http://schemas.openxmlformats.org/officeDocument/2006/relationships/image" Target="../media/image8.png"/><Relationship Id="rId31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10.svg"/><Relationship Id="rId22" Type="http://schemas.openxmlformats.org/officeDocument/2006/relationships/image" Target="../media/image18.svg"/><Relationship Id="rId27" Type="http://schemas.openxmlformats.org/officeDocument/2006/relationships/image" Target="../media/image12.png"/><Relationship Id="rId30" Type="http://schemas.openxmlformats.org/officeDocument/2006/relationships/image" Target="../media/image26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sv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54.png"/><Relationship Id="rId12" Type="http://schemas.openxmlformats.org/officeDocument/2006/relationships/image" Target="../media/image22.sv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69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55.png"/><Relationship Id="rId10" Type="http://schemas.openxmlformats.org/officeDocument/2006/relationships/image" Target="../media/image20.svg"/><Relationship Id="rId4" Type="http://schemas.openxmlformats.org/officeDocument/2006/relationships/image" Target="../media/image8.svg"/><Relationship Id="rId9" Type="http://schemas.openxmlformats.org/officeDocument/2006/relationships/image" Target="../media/image10.png"/><Relationship Id="rId14" Type="http://schemas.openxmlformats.org/officeDocument/2006/relationships/image" Target="../media/image24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9.png"/><Relationship Id="rId18" Type="http://schemas.openxmlformats.org/officeDocument/2006/relationships/image" Target="../media/image108.svg"/><Relationship Id="rId3" Type="http://schemas.openxmlformats.org/officeDocument/2006/relationships/image" Target="../media/image4.png"/><Relationship Id="rId21" Type="http://schemas.openxmlformats.org/officeDocument/2006/relationships/image" Target="../media/image33.png"/><Relationship Id="rId7" Type="http://schemas.openxmlformats.org/officeDocument/2006/relationships/image" Target="../media/image56.png"/><Relationship Id="rId12" Type="http://schemas.openxmlformats.org/officeDocument/2006/relationships/image" Target="../media/image38.svg"/><Relationship Id="rId17" Type="http://schemas.openxmlformats.org/officeDocument/2006/relationships/image" Target="../media/image58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06.svg"/><Relationship Id="rId20" Type="http://schemas.openxmlformats.org/officeDocument/2006/relationships/image" Target="../media/image14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4.png"/><Relationship Id="rId24" Type="http://schemas.openxmlformats.org/officeDocument/2006/relationships/image" Target="../media/image2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57.png"/><Relationship Id="rId23" Type="http://schemas.openxmlformats.org/officeDocument/2006/relationships/image" Target="../media/image1.png"/><Relationship Id="rId10" Type="http://schemas.openxmlformats.org/officeDocument/2006/relationships/image" Target="../media/image24.svg"/><Relationship Id="rId19" Type="http://schemas.openxmlformats.org/officeDocument/2006/relationships/image" Target="../media/image59.png"/><Relationship Id="rId4" Type="http://schemas.openxmlformats.org/officeDocument/2006/relationships/image" Target="../media/image8.svg"/><Relationship Id="rId9" Type="http://schemas.openxmlformats.org/officeDocument/2006/relationships/image" Target="../media/image12.png"/><Relationship Id="rId14" Type="http://schemas.openxmlformats.org/officeDocument/2006/relationships/image" Target="../media/image40.svg"/><Relationship Id="rId22" Type="http://schemas.openxmlformats.org/officeDocument/2006/relationships/image" Target="../media/image6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svg"/><Relationship Id="rId13" Type="http://schemas.openxmlformats.org/officeDocument/2006/relationships/image" Target="../media/image61.png"/><Relationship Id="rId18" Type="http://schemas.openxmlformats.org/officeDocument/2006/relationships/image" Target="../media/image116.svg"/><Relationship Id="rId26" Type="http://schemas.openxmlformats.org/officeDocument/2006/relationships/image" Target="../media/image73.svg"/><Relationship Id="rId3" Type="http://schemas.openxmlformats.org/officeDocument/2006/relationships/image" Target="../media/image4.png"/><Relationship Id="rId21" Type="http://schemas.openxmlformats.org/officeDocument/2006/relationships/image" Target="../media/image37.png"/><Relationship Id="rId7" Type="http://schemas.openxmlformats.org/officeDocument/2006/relationships/image" Target="../media/image60.png"/><Relationship Id="rId12" Type="http://schemas.openxmlformats.org/officeDocument/2006/relationships/image" Target="../media/image24.svg"/><Relationship Id="rId17" Type="http://schemas.openxmlformats.org/officeDocument/2006/relationships/image" Target="../media/image63.png"/><Relationship Id="rId25" Type="http://schemas.openxmlformats.org/officeDocument/2006/relationships/image" Target="../media/image3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14.svg"/><Relationship Id="rId20" Type="http://schemas.openxmlformats.org/officeDocument/2006/relationships/image" Target="../media/image42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2.png"/><Relationship Id="rId24" Type="http://schemas.openxmlformats.org/officeDocument/2006/relationships/image" Target="../media/image118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62.png"/><Relationship Id="rId23" Type="http://schemas.openxmlformats.org/officeDocument/2006/relationships/image" Target="../media/image64.png"/><Relationship Id="rId10" Type="http://schemas.openxmlformats.org/officeDocument/2006/relationships/image" Target="../media/image2.svg"/><Relationship Id="rId19" Type="http://schemas.openxmlformats.org/officeDocument/2006/relationships/image" Target="../media/image30.png"/><Relationship Id="rId4" Type="http://schemas.openxmlformats.org/officeDocument/2006/relationships/image" Target="../media/image8.svg"/><Relationship Id="rId9" Type="http://schemas.openxmlformats.org/officeDocument/2006/relationships/image" Target="../media/image1.png"/><Relationship Id="rId14" Type="http://schemas.openxmlformats.org/officeDocument/2006/relationships/image" Target="../media/image54.svg"/><Relationship Id="rId22" Type="http://schemas.openxmlformats.org/officeDocument/2006/relationships/image" Target="../media/image69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29.png"/><Relationship Id="rId18" Type="http://schemas.openxmlformats.org/officeDocument/2006/relationships/image" Target="../media/image122.svg"/><Relationship Id="rId26" Type="http://schemas.openxmlformats.org/officeDocument/2006/relationships/image" Target="../media/image127.svg"/><Relationship Id="rId3" Type="http://schemas.openxmlformats.org/officeDocument/2006/relationships/image" Target="../media/image4.png"/><Relationship Id="rId21" Type="http://schemas.openxmlformats.org/officeDocument/2006/relationships/image" Target="../media/image67.png"/><Relationship Id="rId7" Type="http://schemas.openxmlformats.org/officeDocument/2006/relationships/image" Target="../media/image1.png"/><Relationship Id="rId12" Type="http://schemas.openxmlformats.org/officeDocument/2006/relationships/image" Target="../media/image120.svg"/><Relationship Id="rId17" Type="http://schemas.openxmlformats.org/officeDocument/2006/relationships/image" Target="../media/image66.png"/><Relationship Id="rId25" Type="http://schemas.openxmlformats.org/officeDocument/2006/relationships/image" Target="../media/image6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42.svg"/><Relationship Id="rId20" Type="http://schemas.openxmlformats.org/officeDocument/2006/relationships/image" Target="../media/image10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65.png"/><Relationship Id="rId24" Type="http://schemas.openxmlformats.org/officeDocument/2006/relationships/image" Target="../media/image125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0.png"/><Relationship Id="rId23" Type="http://schemas.openxmlformats.org/officeDocument/2006/relationships/image" Target="../media/image68.png"/><Relationship Id="rId10" Type="http://schemas.openxmlformats.org/officeDocument/2006/relationships/image" Target="../media/image24.svg"/><Relationship Id="rId19" Type="http://schemas.openxmlformats.org/officeDocument/2006/relationships/image" Target="../media/image5.png"/><Relationship Id="rId4" Type="http://schemas.openxmlformats.org/officeDocument/2006/relationships/image" Target="../media/image8.svg"/><Relationship Id="rId9" Type="http://schemas.openxmlformats.org/officeDocument/2006/relationships/image" Target="../media/image12.png"/><Relationship Id="rId14" Type="http://schemas.openxmlformats.org/officeDocument/2006/relationships/image" Target="../media/image40.svg"/><Relationship Id="rId22" Type="http://schemas.openxmlformats.org/officeDocument/2006/relationships/image" Target="../media/image73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70.png"/><Relationship Id="rId18" Type="http://schemas.openxmlformats.org/officeDocument/2006/relationships/image" Target="../media/image130.svg"/><Relationship Id="rId3" Type="http://schemas.openxmlformats.org/officeDocument/2006/relationships/image" Target="../media/image4.png"/><Relationship Id="rId21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24.svg"/><Relationship Id="rId17" Type="http://schemas.openxmlformats.org/officeDocument/2006/relationships/image" Target="../media/image71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86.svg"/><Relationship Id="rId20" Type="http://schemas.openxmlformats.org/officeDocument/2006/relationships/image" Target="../media/image44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2.png"/><Relationship Id="rId24" Type="http://schemas.openxmlformats.org/officeDocument/2006/relationships/image" Target="../media/image18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46.png"/><Relationship Id="rId23" Type="http://schemas.openxmlformats.org/officeDocument/2006/relationships/image" Target="../media/image9.png"/><Relationship Id="rId10" Type="http://schemas.openxmlformats.org/officeDocument/2006/relationships/image" Target="../media/image22.svg"/><Relationship Id="rId19" Type="http://schemas.openxmlformats.org/officeDocument/2006/relationships/image" Target="../media/image72.png"/><Relationship Id="rId4" Type="http://schemas.openxmlformats.org/officeDocument/2006/relationships/image" Target="../media/image8.svg"/><Relationship Id="rId9" Type="http://schemas.openxmlformats.org/officeDocument/2006/relationships/image" Target="../media/image11.png"/><Relationship Id="rId14" Type="http://schemas.openxmlformats.org/officeDocument/2006/relationships/image" Target="../media/image94.svg"/><Relationship Id="rId22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75.png"/><Relationship Id="rId18" Type="http://schemas.openxmlformats.org/officeDocument/2006/relationships/image" Target="../media/image98.svg"/><Relationship Id="rId3" Type="http://schemas.openxmlformats.org/officeDocument/2006/relationships/image" Target="../media/image4.png"/><Relationship Id="rId7" Type="http://schemas.openxmlformats.org/officeDocument/2006/relationships/image" Target="../media/image73.png"/><Relationship Id="rId12" Type="http://schemas.openxmlformats.org/officeDocument/2006/relationships/image" Target="../media/image134.svg"/><Relationship Id="rId17" Type="http://schemas.openxmlformats.org/officeDocument/2006/relationships/image" Target="../media/image52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37.svg"/><Relationship Id="rId20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74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76.png"/><Relationship Id="rId10" Type="http://schemas.openxmlformats.org/officeDocument/2006/relationships/image" Target="../media/image24.svg"/><Relationship Id="rId19" Type="http://schemas.openxmlformats.org/officeDocument/2006/relationships/image" Target="../media/image1.png"/><Relationship Id="rId4" Type="http://schemas.openxmlformats.org/officeDocument/2006/relationships/image" Target="../media/image8.svg"/><Relationship Id="rId9" Type="http://schemas.openxmlformats.org/officeDocument/2006/relationships/image" Target="../media/image12.png"/><Relationship Id="rId14" Type="http://schemas.openxmlformats.org/officeDocument/2006/relationships/image" Target="../media/image75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svg"/><Relationship Id="rId13" Type="http://schemas.openxmlformats.org/officeDocument/2006/relationships/image" Target="../media/image78.png"/><Relationship Id="rId18" Type="http://schemas.openxmlformats.org/officeDocument/2006/relationships/image" Target="../media/image116.svg"/><Relationship Id="rId26" Type="http://schemas.openxmlformats.org/officeDocument/2006/relationships/image" Target="../media/image73.svg"/><Relationship Id="rId3" Type="http://schemas.openxmlformats.org/officeDocument/2006/relationships/image" Target="../media/image4.png"/><Relationship Id="rId21" Type="http://schemas.openxmlformats.org/officeDocument/2006/relationships/image" Target="../media/image80.png"/><Relationship Id="rId7" Type="http://schemas.openxmlformats.org/officeDocument/2006/relationships/image" Target="../media/image77.png"/><Relationship Id="rId12" Type="http://schemas.openxmlformats.org/officeDocument/2006/relationships/image" Target="../media/image24.svg"/><Relationship Id="rId17" Type="http://schemas.openxmlformats.org/officeDocument/2006/relationships/image" Target="../media/image63.png"/><Relationship Id="rId25" Type="http://schemas.openxmlformats.org/officeDocument/2006/relationships/image" Target="../media/image3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14.svg"/><Relationship Id="rId20" Type="http://schemas.openxmlformats.org/officeDocument/2006/relationships/image" Target="../media/image143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2.png"/><Relationship Id="rId24" Type="http://schemas.openxmlformats.org/officeDocument/2006/relationships/image" Target="../media/image146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62.png"/><Relationship Id="rId23" Type="http://schemas.openxmlformats.org/officeDocument/2006/relationships/image" Target="../media/image81.png"/><Relationship Id="rId10" Type="http://schemas.openxmlformats.org/officeDocument/2006/relationships/image" Target="../media/image2.svg"/><Relationship Id="rId19" Type="http://schemas.openxmlformats.org/officeDocument/2006/relationships/image" Target="../media/image79.png"/><Relationship Id="rId4" Type="http://schemas.openxmlformats.org/officeDocument/2006/relationships/image" Target="../media/image8.svg"/><Relationship Id="rId9" Type="http://schemas.openxmlformats.org/officeDocument/2006/relationships/image" Target="../media/image1.png"/><Relationship Id="rId14" Type="http://schemas.openxmlformats.org/officeDocument/2006/relationships/image" Target="../media/image141.svg"/><Relationship Id="rId22" Type="http://schemas.openxmlformats.org/officeDocument/2006/relationships/image" Target="../media/image28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8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17.png"/><Relationship Id="rId18" Type="http://schemas.openxmlformats.org/officeDocument/2006/relationships/image" Target="../media/image38.sv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1.png"/><Relationship Id="rId12" Type="http://schemas.openxmlformats.org/officeDocument/2006/relationships/image" Target="../media/image24.svg"/><Relationship Id="rId17" Type="http://schemas.openxmlformats.org/officeDocument/2006/relationships/image" Target="../media/image1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6.svg"/><Relationship Id="rId20" Type="http://schemas.openxmlformats.org/officeDocument/2006/relationships/image" Target="../media/image40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2.png"/><Relationship Id="rId24" Type="http://schemas.openxmlformats.org/officeDocument/2006/relationships/image" Target="../media/image44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10" Type="http://schemas.openxmlformats.org/officeDocument/2006/relationships/image" Target="../media/image32.svg"/><Relationship Id="rId19" Type="http://schemas.openxmlformats.org/officeDocument/2006/relationships/image" Target="../media/image20.png"/><Relationship Id="rId4" Type="http://schemas.openxmlformats.org/officeDocument/2006/relationships/image" Target="../media/image8.svg"/><Relationship Id="rId9" Type="http://schemas.openxmlformats.org/officeDocument/2006/relationships/image" Target="../media/image16.png"/><Relationship Id="rId14" Type="http://schemas.openxmlformats.org/officeDocument/2006/relationships/image" Target="../media/image34.svg"/><Relationship Id="rId22" Type="http://schemas.openxmlformats.org/officeDocument/2006/relationships/image" Target="../media/image42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44.svg"/><Relationship Id="rId3" Type="http://schemas.openxmlformats.org/officeDocument/2006/relationships/image" Target="../media/image46.svg"/><Relationship Id="rId21" Type="http://schemas.openxmlformats.org/officeDocument/2006/relationships/image" Target="../media/image1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22.svg"/><Relationship Id="rId17" Type="http://schemas.openxmlformats.org/officeDocument/2006/relationships/image" Target="../media/image25.png"/><Relationship Id="rId2" Type="http://schemas.openxmlformats.org/officeDocument/2006/relationships/image" Target="../media/image23.png"/><Relationship Id="rId16" Type="http://schemas.openxmlformats.org/officeDocument/2006/relationships/image" Target="../media/image38.svg"/><Relationship Id="rId20" Type="http://schemas.openxmlformats.org/officeDocument/2006/relationships/image" Target="../media/image50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24.png"/><Relationship Id="rId10" Type="http://schemas.openxmlformats.org/officeDocument/2006/relationships/image" Target="../media/image20.svg"/><Relationship Id="rId19" Type="http://schemas.openxmlformats.org/officeDocument/2006/relationships/image" Target="../media/image26.pn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24.svg"/><Relationship Id="rId22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29.png"/><Relationship Id="rId18" Type="http://schemas.openxmlformats.org/officeDocument/2006/relationships/image" Target="../media/image58.svg"/><Relationship Id="rId3" Type="http://schemas.openxmlformats.org/officeDocument/2006/relationships/image" Target="../media/image4.png"/><Relationship Id="rId21" Type="http://schemas.openxmlformats.org/officeDocument/2006/relationships/image" Target="../media/image33.png"/><Relationship Id="rId7" Type="http://schemas.openxmlformats.org/officeDocument/2006/relationships/image" Target="../media/image27.png"/><Relationship Id="rId12" Type="http://schemas.openxmlformats.org/officeDocument/2006/relationships/image" Target="../media/image54.svg"/><Relationship Id="rId17" Type="http://schemas.openxmlformats.org/officeDocument/2006/relationships/image" Target="../media/image31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42.svg"/><Relationship Id="rId20" Type="http://schemas.openxmlformats.org/officeDocument/2006/relationships/image" Target="../media/image60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8.png"/><Relationship Id="rId24" Type="http://schemas.openxmlformats.org/officeDocument/2006/relationships/image" Target="../media/image2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0.png"/><Relationship Id="rId23" Type="http://schemas.openxmlformats.org/officeDocument/2006/relationships/image" Target="../media/image1.png"/><Relationship Id="rId10" Type="http://schemas.openxmlformats.org/officeDocument/2006/relationships/image" Target="../media/image24.svg"/><Relationship Id="rId19" Type="http://schemas.openxmlformats.org/officeDocument/2006/relationships/image" Target="../media/image32.png"/><Relationship Id="rId4" Type="http://schemas.openxmlformats.org/officeDocument/2006/relationships/image" Target="../media/image8.svg"/><Relationship Id="rId9" Type="http://schemas.openxmlformats.org/officeDocument/2006/relationships/image" Target="../media/image12.png"/><Relationship Id="rId14" Type="http://schemas.openxmlformats.org/officeDocument/2006/relationships/image" Target="../media/image40.svg"/><Relationship Id="rId22" Type="http://schemas.openxmlformats.org/officeDocument/2006/relationships/image" Target="../media/image62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26" Type="http://schemas.openxmlformats.org/officeDocument/2006/relationships/image" Target="../media/image73.svg"/><Relationship Id="rId3" Type="http://schemas.openxmlformats.org/officeDocument/2006/relationships/image" Target="../media/image64.svg"/><Relationship Id="rId21" Type="http://schemas.openxmlformats.org/officeDocument/2006/relationships/image" Target="../media/image37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5" Type="http://schemas.openxmlformats.org/officeDocument/2006/relationships/image" Target="../media/image39.png"/><Relationship Id="rId2" Type="http://schemas.openxmlformats.org/officeDocument/2006/relationships/image" Target="../media/image34.png"/><Relationship Id="rId16" Type="http://schemas.openxmlformats.org/officeDocument/2006/relationships/image" Target="../media/image67.svg"/><Relationship Id="rId20" Type="http://schemas.openxmlformats.org/officeDocument/2006/relationships/image" Target="../media/image42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12.png"/><Relationship Id="rId24" Type="http://schemas.openxmlformats.org/officeDocument/2006/relationships/image" Target="../media/image71.svg"/><Relationship Id="rId5" Type="http://schemas.openxmlformats.org/officeDocument/2006/relationships/image" Target="../media/image4.png"/><Relationship Id="rId15" Type="http://schemas.openxmlformats.org/officeDocument/2006/relationships/image" Target="../media/image36.png"/><Relationship Id="rId23" Type="http://schemas.openxmlformats.org/officeDocument/2006/relationships/image" Target="../media/image38.png"/><Relationship Id="rId10" Type="http://schemas.openxmlformats.org/officeDocument/2006/relationships/image" Target="../media/image2.svg"/><Relationship Id="rId19" Type="http://schemas.openxmlformats.org/officeDocument/2006/relationships/image" Target="../media/image30.pn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1.png"/><Relationship Id="rId14" Type="http://schemas.openxmlformats.org/officeDocument/2006/relationships/image" Target="../media/image38.svg"/><Relationship Id="rId22" Type="http://schemas.openxmlformats.org/officeDocument/2006/relationships/image" Target="../media/image69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29.png"/><Relationship Id="rId18" Type="http://schemas.openxmlformats.org/officeDocument/2006/relationships/image" Target="../media/image79.svg"/><Relationship Id="rId26" Type="http://schemas.openxmlformats.org/officeDocument/2006/relationships/image" Target="../media/image84.svg"/><Relationship Id="rId3" Type="http://schemas.openxmlformats.org/officeDocument/2006/relationships/image" Target="../media/image4.png"/><Relationship Id="rId21" Type="http://schemas.openxmlformats.org/officeDocument/2006/relationships/image" Target="../media/image43.png"/><Relationship Id="rId7" Type="http://schemas.openxmlformats.org/officeDocument/2006/relationships/image" Target="../media/image1.png"/><Relationship Id="rId12" Type="http://schemas.openxmlformats.org/officeDocument/2006/relationships/image" Target="../media/image75.svg"/><Relationship Id="rId17" Type="http://schemas.openxmlformats.org/officeDocument/2006/relationships/image" Target="../media/image42.png"/><Relationship Id="rId25" Type="http://schemas.openxmlformats.org/officeDocument/2006/relationships/image" Target="../media/image45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77.svg"/><Relationship Id="rId20" Type="http://schemas.openxmlformats.org/officeDocument/2006/relationships/image" Target="../media/image10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40.png"/><Relationship Id="rId24" Type="http://schemas.openxmlformats.org/officeDocument/2006/relationships/image" Target="../media/image82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41.png"/><Relationship Id="rId23" Type="http://schemas.openxmlformats.org/officeDocument/2006/relationships/image" Target="../media/image44.png"/><Relationship Id="rId10" Type="http://schemas.openxmlformats.org/officeDocument/2006/relationships/image" Target="../media/image24.svg"/><Relationship Id="rId19" Type="http://schemas.openxmlformats.org/officeDocument/2006/relationships/image" Target="../media/image5.png"/><Relationship Id="rId4" Type="http://schemas.openxmlformats.org/officeDocument/2006/relationships/image" Target="../media/image8.svg"/><Relationship Id="rId9" Type="http://schemas.openxmlformats.org/officeDocument/2006/relationships/image" Target="../media/image12.png"/><Relationship Id="rId14" Type="http://schemas.openxmlformats.org/officeDocument/2006/relationships/image" Target="../media/image40.svg"/><Relationship Id="rId22" Type="http://schemas.openxmlformats.org/officeDocument/2006/relationships/image" Target="../media/image32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40.png"/><Relationship Id="rId18" Type="http://schemas.openxmlformats.org/officeDocument/2006/relationships/image" Target="../media/image88.svg"/><Relationship Id="rId3" Type="http://schemas.openxmlformats.org/officeDocument/2006/relationships/image" Target="../media/image4.png"/><Relationship Id="rId21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24.svg"/><Relationship Id="rId17" Type="http://schemas.openxmlformats.org/officeDocument/2006/relationships/image" Target="../media/image47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86.svg"/><Relationship Id="rId20" Type="http://schemas.openxmlformats.org/officeDocument/2006/relationships/image" Target="../media/image90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2.png"/><Relationship Id="rId24" Type="http://schemas.openxmlformats.org/officeDocument/2006/relationships/image" Target="../media/image18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46.png"/><Relationship Id="rId23" Type="http://schemas.openxmlformats.org/officeDocument/2006/relationships/image" Target="../media/image9.png"/><Relationship Id="rId10" Type="http://schemas.openxmlformats.org/officeDocument/2006/relationships/image" Target="../media/image22.svg"/><Relationship Id="rId19" Type="http://schemas.openxmlformats.org/officeDocument/2006/relationships/image" Target="../media/image48.png"/><Relationship Id="rId4" Type="http://schemas.openxmlformats.org/officeDocument/2006/relationships/image" Target="../media/image8.svg"/><Relationship Id="rId9" Type="http://schemas.openxmlformats.org/officeDocument/2006/relationships/image" Target="../media/image11.png"/><Relationship Id="rId14" Type="http://schemas.openxmlformats.org/officeDocument/2006/relationships/image" Target="../media/image75.svg"/><Relationship Id="rId22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50.png"/><Relationship Id="rId18" Type="http://schemas.openxmlformats.org/officeDocument/2006/relationships/image" Target="../media/image98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92.svg"/><Relationship Id="rId17" Type="http://schemas.openxmlformats.org/officeDocument/2006/relationships/image" Target="../media/image52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96.svg"/><Relationship Id="rId20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49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51.png"/><Relationship Id="rId10" Type="http://schemas.openxmlformats.org/officeDocument/2006/relationships/image" Target="../media/image24.svg"/><Relationship Id="rId19" Type="http://schemas.openxmlformats.org/officeDocument/2006/relationships/image" Target="../media/image1.png"/><Relationship Id="rId4" Type="http://schemas.openxmlformats.org/officeDocument/2006/relationships/image" Target="../media/image8.svg"/><Relationship Id="rId9" Type="http://schemas.openxmlformats.org/officeDocument/2006/relationships/image" Target="../media/image12.png"/><Relationship Id="rId14" Type="http://schemas.openxmlformats.org/officeDocument/2006/relationships/image" Target="../media/image94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53.png"/><Relationship Id="rId18" Type="http://schemas.openxmlformats.org/officeDocument/2006/relationships/image" Target="../media/image38.sv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1.png"/><Relationship Id="rId12" Type="http://schemas.openxmlformats.org/officeDocument/2006/relationships/image" Target="../media/image24.svg"/><Relationship Id="rId17" Type="http://schemas.openxmlformats.org/officeDocument/2006/relationships/image" Target="../media/image1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6.svg"/><Relationship Id="rId20" Type="http://schemas.openxmlformats.org/officeDocument/2006/relationships/image" Target="../media/image40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2.png"/><Relationship Id="rId24" Type="http://schemas.openxmlformats.org/officeDocument/2006/relationships/image" Target="../media/image44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10" Type="http://schemas.openxmlformats.org/officeDocument/2006/relationships/image" Target="../media/image32.svg"/><Relationship Id="rId19" Type="http://schemas.openxmlformats.org/officeDocument/2006/relationships/image" Target="../media/image20.png"/><Relationship Id="rId4" Type="http://schemas.openxmlformats.org/officeDocument/2006/relationships/image" Target="../media/image8.svg"/><Relationship Id="rId9" Type="http://schemas.openxmlformats.org/officeDocument/2006/relationships/image" Target="../media/image16.png"/><Relationship Id="rId14" Type="http://schemas.openxmlformats.org/officeDocument/2006/relationships/image" Target="../media/image100.svg"/><Relationship Id="rId22" Type="http://schemas.openxmlformats.org/officeDocument/2006/relationships/image" Target="../media/image4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래픽 26">
            <a:extLst>
              <a:ext uri="{FF2B5EF4-FFF2-40B4-BE49-F238E27FC236}">
                <a16:creationId xmlns="" xmlns:a16="http://schemas.microsoft.com/office/drawing/2014/main" id="{B3A5E4A6-29A9-47FB-B192-D23DD0DB9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108" b="22092"/>
          <a:stretch/>
        </p:blipFill>
        <p:spPr>
          <a:xfrm>
            <a:off x="9169400" y="2929828"/>
            <a:ext cx="3022600" cy="3928172"/>
          </a:xfrm>
          <a:prstGeom prst="rect">
            <a:avLst/>
          </a:prstGeom>
        </p:spPr>
      </p:pic>
      <p:pic>
        <p:nvPicPr>
          <p:cNvPr id="32" name="그래픽 31">
            <a:extLst>
              <a:ext uri="{FF2B5EF4-FFF2-40B4-BE49-F238E27FC236}">
                <a16:creationId xmlns="" xmlns:a16="http://schemas.microsoft.com/office/drawing/2014/main" id="{1E0EB250-ADC3-48DE-9E6F-F63CAF486F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98178" y="3351825"/>
            <a:ext cx="793822" cy="236010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DB9F50BB-F82D-4BA7-87C6-CCBB55C39A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41952"/>
          <a:stretch/>
        </p:blipFill>
        <p:spPr>
          <a:xfrm>
            <a:off x="5951035" y="0"/>
            <a:ext cx="2868103" cy="2605087"/>
          </a:xfrm>
          <a:prstGeom prst="rect">
            <a:avLst/>
          </a:prstGeom>
        </p:spPr>
      </p:pic>
      <p:sp>
        <p:nvSpPr>
          <p:cNvPr id="65" name="그림 개체 틀 17">
            <a:extLst>
              <a:ext uri="{FF2B5EF4-FFF2-40B4-BE49-F238E27FC236}">
                <a16:creationId xmlns="" xmlns:a16="http://schemas.microsoft.com/office/drawing/2014/main" id="{B10AAEC6-7D05-46AA-9580-6D7D98E09CD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79044" y="1115819"/>
            <a:ext cx="4626366" cy="462636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4" name="Graphic 3">
            <a:hlinkClick r:id="rId8"/>
            <a:extLst>
              <a:ext uri="{FF2B5EF4-FFF2-40B4-BE49-F238E27FC236}">
                <a16:creationId xmlns="" xmlns:a16="http://schemas.microsoft.com/office/drawing/2014/main" id="{6F969D8B-D095-4649-A930-128EE17C7F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5" name="TextBox 14">
            <a:hlinkClick r:id="rId11"/>
            <a:extLst>
              <a:ext uri="{FF2B5EF4-FFF2-40B4-BE49-F238E27FC236}">
                <a16:creationId xmlns="" xmlns:a16="http://schemas.microsoft.com/office/drawing/2014/main" id="{333FFBE2-5C17-4580-88E0-1E46E3CC6B6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="" xmlns:a16="http://schemas.microsoft.com/office/drawing/2014/main" id="{F92B5767-9394-4DDA-9112-5DFCEDFA0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t="64593"/>
          <a:stretch/>
        </p:blipFill>
        <p:spPr>
          <a:xfrm>
            <a:off x="8092044" y="0"/>
            <a:ext cx="1620118" cy="958496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="" xmlns:a16="http://schemas.microsoft.com/office/drawing/2014/main" id="{6D4031B0-A972-4AB0-A934-3EE96E4DF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 t="27399"/>
          <a:stretch/>
        </p:blipFill>
        <p:spPr>
          <a:xfrm>
            <a:off x="636701" y="-1"/>
            <a:ext cx="1592236" cy="1635909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="" xmlns:a16="http://schemas.microsoft.com/office/drawing/2014/main" id="{509B72A5-1747-484A-B636-072190B6BDA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2240" y="375146"/>
            <a:ext cx="1458798" cy="123776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="" xmlns:a16="http://schemas.microsoft.com/office/drawing/2014/main" id="{EC396FEE-5B17-423F-93E4-BD231E096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r="34244"/>
          <a:stretch/>
        </p:blipFill>
        <p:spPr>
          <a:xfrm>
            <a:off x="11653769" y="2996671"/>
            <a:ext cx="538231" cy="818535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F481A358-21C7-4AE9-B7A2-AA9E892A87FB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176941" y="745557"/>
            <a:ext cx="756715" cy="8673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="" xmlns:a16="http://schemas.microsoft.com/office/drawing/2014/main" id="{DA01C34B-A888-4BDB-8612-2D26A60F626B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447325" y="5667374"/>
            <a:ext cx="338360" cy="31477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="" xmlns:a16="http://schemas.microsoft.com/office/drawing/2014/main" id="{1599D31C-7B32-494E-BC18-D15AB05B8F5B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650798" y="4848839"/>
            <a:ext cx="529500" cy="540075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="" xmlns:a16="http://schemas.microsoft.com/office/drawing/2014/main" id="{4F878100-FB03-4F96-AF8C-285715685E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="" xmlns:a16="http://schemas.microsoft.com/office/drawing/2014/main" id="{26C30E6C-4E5F-462C-806C-8F95F8F62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 cstate="print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rcRect l="34154"/>
          <a:stretch/>
        </p:blipFill>
        <p:spPr>
          <a:xfrm>
            <a:off x="-1" y="5249417"/>
            <a:ext cx="960559" cy="1233437"/>
          </a:xfrm>
          <a:prstGeom prst="rect">
            <a:avLst/>
          </a:prstGeom>
        </p:spPr>
      </p:pic>
      <p:pic>
        <p:nvPicPr>
          <p:cNvPr id="30" name="그래픽 29">
            <a:extLst>
              <a:ext uri="{FF2B5EF4-FFF2-40B4-BE49-F238E27FC236}">
                <a16:creationId xmlns="" xmlns:a16="http://schemas.microsoft.com/office/drawing/2014/main" id="{9EB7693F-0FB4-42AA-9F9A-B16561BD9775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38570" y="5060323"/>
            <a:ext cx="574752" cy="390537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="" xmlns:a16="http://schemas.microsoft.com/office/drawing/2014/main" id="{52F71EEC-7305-4103-8F1E-0C221EF43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 r="18484" b="58858"/>
          <a:stretch/>
        </p:blipFill>
        <p:spPr>
          <a:xfrm>
            <a:off x="10434495" y="6036839"/>
            <a:ext cx="1757505" cy="818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9487871"/>
      </p:ext>
    </p:extLst>
  </p:cSld>
  <p:clrMapOvr>
    <a:masterClrMapping/>
  </p:clrMapOvr>
  <p:transition>
    <p:strips dir="ru"/>
  </p:transition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그래픽 26">
            <a:extLst>
              <a:ext uri="{FF2B5EF4-FFF2-40B4-BE49-F238E27FC236}">
                <a16:creationId xmlns="" xmlns:a16="http://schemas.microsoft.com/office/drawing/2014/main" id="{B9C4950D-7322-4204-A67E-049B54FE57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 flipH="1">
            <a:off x="9989391" y="-783143"/>
            <a:ext cx="793822" cy="2360108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=""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721210" y="447288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=""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360890" y="300110"/>
            <a:ext cx="529500" cy="540075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43465" r="2725" b="27738"/>
          <a:stretch/>
        </p:blipFill>
        <p:spPr>
          <a:xfrm flipV="1">
            <a:off x="9721181" y="0"/>
            <a:ext cx="2470819" cy="893324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=""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11353063" y="385012"/>
            <a:ext cx="323275" cy="219662"/>
          </a:xfrm>
          <a:prstGeom prst="rect">
            <a:avLst/>
          </a:prstGeom>
        </p:spPr>
      </p:pic>
      <p:sp>
        <p:nvSpPr>
          <p:cNvPr id="13" name="그림 개체 틀 4">
            <a:extLst>
              <a:ext uri="{FF2B5EF4-FFF2-40B4-BE49-F238E27FC236}">
                <a16:creationId xmlns="" xmlns:a16="http://schemas.microsoft.com/office/drawing/2014/main" id="{AF72DA75-4448-4FA5-8C8E-D8122A720C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3486" y="3428993"/>
            <a:ext cx="11205028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2358893"/>
      </p:ext>
    </p:extLst>
  </p:cSld>
  <p:clrMapOvr>
    <a:masterClrMapping/>
  </p:clrMapOvr>
  <p:transition>
    <p:strips dir="ru"/>
  </p:transition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55297" y="153354"/>
            <a:ext cx="500945" cy="57419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6190" b="41734"/>
          <a:stretch/>
        </p:blipFill>
        <p:spPr>
          <a:xfrm flipH="1">
            <a:off x="-3" y="6137689"/>
            <a:ext cx="2470818" cy="720311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5656" y="5857710"/>
            <a:ext cx="461863" cy="559958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=""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r="50000"/>
          <a:stretch/>
        </p:blipFill>
        <p:spPr>
          <a:xfrm>
            <a:off x="11782733" y="4023269"/>
            <a:ext cx="409267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=""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422113" y="3919828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7356B51F-2435-4805-9C1E-068E80809D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t="27399"/>
          <a:stretch/>
        </p:blipFill>
        <p:spPr>
          <a:xfrm>
            <a:off x="438835" y="-1"/>
            <a:ext cx="1013599" cy="104140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2F4E39FC-245E-4FEE-9CB4-6E38DDF091B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2237" y="238813"/>
            <a:ext cx="928654" cy="787949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="" xmlns:a16="http://schemas.microsoft.com/office/drawing/2014/main" id="{340B92B2-0BE5-465F-A312-AC0F806E8D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 l="3223"/>
          <a:stretch/>
        </p:blipFill>
        <p:spPr>
          <a:xfrm rot="16200000">
            <a:off x="10757730" y="5423733"/>
            <a:ext cx="508425" cy="2360108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 l="45108" r="16800" b="28516"/>
          <a:stretch/>
        </p:blipFill>
        <p:spPr>
          <a:xfrm rot="16200000" flipH="1">
            <a:off x="9341125" y="4007127"/>
            <a:ext cx="2097528" cy="3604217"/>
          </a:xfrm>
          <a:prstGeom prst="rect">
            <a:avLst/>
          </a:prstGeom>
        </p:spPr>
      </p:pic>
      <p:sp>
        <p:nvSpPr>
          <p:cNvPr id="13" name="그림 개체 틀 4">
            <a:extLst>
              <a:ext uri="{FF2B5EF4-FFF2-40B4-BE49-F238E27FC236}">
                <a16:creationId xmlns="" xmlns:a16="http://schemas.microsoft.com/office/drawing/2014/main" id="{96816F78-61F1-4D1F-85D6-5A35385D9DCC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08357" y="18446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4">
            <a:extLst>
              <a:ext uri="{FF2B5EF4-FFF2-40B4-BE49-F238E27FC236}">
                <a16:creationId xmlns="" xmlns:a16="http://schemas.microsoft.com/office/drawing/2014/main" id="{576DBE92-EC69-4DE9-8A48-88F22B9AA66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6326481" y="18446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05567129"/>
      </p:ext>
    </p:extLst>
  </p:cSld>
  <p:clrMapOvr>
    <a:masterClrMapping/>
  </p:clrMapOvr>
  <p:transition>
    <p:strips dir="ru"/>
  </p:transition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C4B30BF3-D146-4078-BE79-4B38C24C7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1" r="1504"/>
          <a:stretch/>
        </p:blipFill>
        <p:spPr>
          <a:xfrm rot="5400000" flipH="1" flipV="1">
            <a:off x="10381540" y="-549651"/>
            <a:ext cx="1260811" cy="2360110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5108" r="17674" b="34298"/>
          <a:stretch/>
        </p:blipFill>
        <p:spPr>
          <a:xfrm flipH="1" flipV="1">
            <a:off x="-1" y="1"/>
            <a:ext cx="2049398" cy="3312718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V="1">
            <a:off x="8775031" y="1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 flipV="1">
            <a:off x="10555703" y="423522"/>
            <a:ext cx="311686" cy="377885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 flipV="1">
            <a:off x="11496089" y="6056465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=""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 flipV="1">
            <a:off x="123957" y="2241002"/>
            <a:ext cx="818535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=""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r="39100"/>
          <a:stretch/>
        </p:blipFill>
        <p:spPr>
          <a:xfrm flipH="1" flipV="1">
            <a:off x="-1" y="2124087"/>
            <a:ext cx="311527" cy="47204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=""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 t="79153"/>
          <a:stretch/>
        </p:blipFill>
        <p:spPr>
          <a:xfrm flipH="1" flipV="1">
            <a:off x="8506246" y="6434481"/>
            <a:ext cx="2989843" cy="42352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5C5B5CDD-F6EC-424E-B463-464B6291A865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V="1">
            <a:off x="-1" y="4497893"/>
            <a:ext cx="1567300" cy="23601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flipH="1" flipV="1">
            <a:off x="88380" y="6204664"/>
            <a:ext cx="401003" cy="459635"/>
          </a:xfrm>
          <a:prstGeom prst="rect">
            <a:avLst/>
          </a:prstGeom>
        </p:spPr>
      </p:pic>
      <p:sp>
        <p:nvSpPr>
          <p:cNvPr id="17" name="그림 개체 틀 4">
            <a:extLst>
              <a:ext uri="{FF2B5EF4-FFF2-40B4-BE49-F238E27FC236}">
                <a16:creationId xmlns="" xmlns:a16="http://schemas.microsoft.com/office/drawing/2014/main" id="{21C03B2D-3B15-433E-B7CF-0035A33895C7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874526" y="1516739"/>
            <a:ext cx="2946400" cy="2946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8" name="그림 개체 틀 4">
            <a:extLst>
              <a:ext uri="{FF2B5EF4-FFF2-40B4-BE49-F238E27FC236}">
                <a16:creationId xmlns="" xmlns:a16="http://schemas.microsoft.com/office/drawing/2014/main" id="{349E435F-6DE1-4AA5-A0C6-4F14E84AE178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622800" y="1516739"/>
            <a:ext cx="2946400" cy="2946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0" name="그림 개체 틀 4">
            <a:extLst>
              <a:ext uri="{FF2B5EF4-FFF2-40B4-BE49-F238E27FC236}">
                <a16:creationId xmlns="" xmlns:a16="http://schemas.microsoft.com/office/drawing/2014/main" id="{5A9C6285-C52A-4E86-B88B-CE934725BD04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8366810" y="1516739"/>
            <a:ext cx="2946400" cy="2946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45166655"/>
      </p:ext>
    </p:extLst>
  </p:cSld>
  <p:clrMapOvr>
    <a:masterClrMapping/>
  </p:clrMapOvr>
  <p:transition>
    <p:strips dir="ru"/>
  </p:transition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45108" r="20252" b="26798"/>
          <a:stretch/>
        </p:blipFill>
        <p:spPr>
          <a:xfrm rot="16200000" flipH="1">
            <a:off x="9392832" y="4058831"/>
            <a:ext cx="1907437" cy="3690901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5400000">
            <a:off x="-1122256" y="4563288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0710011" y="5982146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=""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t="21663" r="28380"/>
          <a:stretch/>
        </p:blipFill>
        <p:spPr>
          <a:xfrm flipH="1">
            <a:off x="-1" y="0"/>
            <a:ext cx="586228" cy="641214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=""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900242" y="192427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31043B37-A9C5-4E92-95D2-CC0232A19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l="25041" t="44216"/>
          <a:stretch/>
        </p:blipFill>
        <p:spPr>
          <a:xfrm flipH="1">
            <a:off x="10553948" y="0"/>
            <a:ext cx="1638052" cy="190743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464F1EE8-2071-4C0A-B4B2-3BE3B1ADB5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t="68346"/>
          <a:stretch/>
        </p:blipFill>
        <p:spPr>
          <a:xfrm flipH="1">
            <a:off x="9415870" y="0"/>
            <a:ext cx="1620118" cy="856896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315700" y="329878"/>
            <a:ext cx="543243" cy="62267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="" xmlns:a16="http://schemas.microsoft.com/office/drawing/2014/main" id="{8BE90AF5-59AD-4C29-8F07-AE69F07014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 t="62086" r="23375"/>
          <a:stretch/>
        </p:blipFill>
        <p:spPr>
          <a:xfrm flipH="1" flipV="1">
            <a:off x="0" y="6168762"/>
            <a:ext cx="2235200" cy="689237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flipH="1">
            <a:off x="217926" y="5904281"/>
            <a:ext cx="461863" cy="559958"/>
          </a:xfrm>
          <a:prstGeom prst="rect">
            <a:avLst/>
          </a:prstGeom>
        </p:spPr>
      </p:pic>
      <p:sp>
        <p:nvSpPr>
          <p:cNvPr id="17" name="그림 개체 틀 12">
            <a:extLst>
              <a:ext uri="{FF2B5EF4-FFF2-40B4-BE49-F238E27FC236}">
                <a16:creationId xmlns="" xmlns:a16="http://schemas.microsoft.com/office/drawing/2014/main" id="{8D1E2A6E-0760-45E1-85CB-ADEFB1D05C2F}"/>
              </a:ext>
            </a:extLst>
          </p:cNvPr>
          <p:cNvSpPr>
            <a:spLocks noGrp="1"/>
          </p:cNvSpPr>
          <p:nvPr userDrawn="1">
            <p:ph type="pic" sz="quarter" idx="23" hasCustomPrompt="1"/>
          </p:nvPr>
        </p:nvSpPr>
        <p:spPr>
          <a:xfrm>
            <a:off x="1504951" y="1288271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8" name="그림 개체 틀 12">
            <a:extLst>
              <a:ext uri="{FF2B5EF4-FFF2-40B4-BE49-F238E27FC236}">
                <a16:creationId xmlns="" xmlns:a16="http://schemas.microsoft.com/office/drawing/2014/main" id="{5E0DBFCB-B3FC-4468-AA30-89FDA56E5D28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096000" y="1288271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1" name="그림 개체 틀 12">
            <a:extLst>
              <a:ext uri="{FF2B5EF4-FFF2-40B4-BE49-F238E27FC236}">
                <a16:creationId xmlns="" xmlns:a16="http://schemas.microsoft.com/office/drawing/2014/main" id="{DD92CC4E-9278-4579-A648-500915F83565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3800476" y="3592606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12">
            <a:extLst>
              <a:ext uri="{FF2B5EF4-FFF2-40B4-BE49-F238E27FC236}">
                <a16:creationId xmlns="" xmlns:a16="http://schemas.microsoft.com/office/drawing/2014/main" id="{AE9DD117-B253-408E-937A-00646B4133F3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8391525" y="3592606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07906525"/>
      </p:ext>
    </p:extLst>
  </p:cSld>
  <p:clrMapOvr>
    <a:masterClrMapping/>
  </p:clrMapOvr>
  <p:transition>
    <p:strips dir="ru"/>
  </p:transition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=""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67301" y="299221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=""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t="29609" r="14524"/>
          <a:stretch/>
        </p:blipFill>
        <p:spPr>
          <a:xfrm>
            <a:off x="11739403" y="0"/>
            <a:ext cx="452597" cy="380164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2000" y="5607021"/>
            <a:ext cx="407028" cy="559957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DEA6454A-B260-4F96-82D5-7F124650D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 r="21251" b="58858"/>
          <a:stretch/>
        </p:blipFill>
        <p:spPr>
          <a:xfrm>
            <a:off x="9209708" y="5887000"/>
            <a:ext cx="2982292" cy="9710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C0AB412C-F36D-480C-832E-2E2061A3B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l="12390"/>
          <a:stretch/>
        </p:blipFill>
        <p:spPr>
          <a:xfrm>
            <a:off x="-1" y="299221"/>
            <a:ext cx="1278059" cy="1233437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="" xmlns:a16="http://schemas.microsoft.com/office/drawing/2014/main" id="{1C7F7913-E78F-4881-972E-AAC29AE85BC8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56070" y="110127"/>
            <a:ext cx="574752" cy="390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 l="45108" r="17674" b="29954"/>
          <a:stretch/>
        </p:blipFill>
        <p:spPr>
          <a:xfrm>
            <a:off x="10142602" y="3326252"/>
            <a:ext cx="2049398" cy="353174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11398" y="5938821"/>
            <a:ext cx="756715" cy="867357"/>
          </a:xfrm>
          <a:prstGeom prst="rect">
            <a:avLst/>
          </a:prstGeom>
        </p:spPr>
      </p:pic>
      <p:sp>
        <p:nvSpPr>
          <p:cNvPr id="13" name="그림 개체 틀 11">
            <a:extLst>
              <a:ext uri="{FF2B5EF4-FFF2-40B4-BE49-F238E27FC236}">
                <a16:creationId xmlns="" xmlns:a16="http://schemas.microsoft.com/office/drawing/2014/main" id="{4AC81B91-FE0F-48CD-A64A-416F7D157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62028" y="1059419"/>
            <a:ext cx="2194694" cy="4761846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624184839"/>
      </p:ext>
    </p:extLst>
  </p:cSld>
  <p:clrMapOvr>
    <a:masterClrMapping/>
  </p:clrMapOvr>
  <p:transition>
    <p:strips dir="ru"/>
  </p:transition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3141" y="266080"/>
            <a:ext cx="756715" cy="867357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16200000" flipH="1" flipV="1">
            <a:off x="-1122255" y="4563288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7112" y="266080"/>
            <a:ext cx="461863" cy="559958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77399" t="20571"/>
          <a:stretch/>
        </p:blipFill>
        <p:spPr>
          <a:xfrm rot="16200000">
            <a:off x="520411" y="6066181"/>
            <a:ext cx="271407" cy="1312231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D156067D-CB9C-417D-BD35-BF6524896BE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6200000">
            <a:off x="10596117" y="5262117"/>
            <a:ext cx="831657" cy="236010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C7852772-2FD6-4382-8ED2-D660C20CF14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 flipH="1">
            <a:off x="260596" y="-260595"/>
            <a:ext cx="1652076" cy="2173266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l="45108" r="15334" b="31044"/>
          <a:stretch/>
        </p:blipFill>
        <p:spPr>
          <a:xfrm rot="16200000" flipH="1">
            <a:off x="9364484" y="4030484"/>
            <a:ext cx="2178226" cy="3476806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="" xmlns:a16="http://schemas.microsoft.com/office/drawing/2014/main" id="{59B65F3D-4726-4B0A-93E5-907C1215FE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33479" y="947752"/>
            <a:ext cx="3720526" cy="4962496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674007146"/>
      </p:ext>
    </p:extLst>
  </p:cSld>
  <p:clrMapOvr>
    <a:masterClrMapping/>
  </p:clrMapOvr>
  <p:transition>
    <p:strips dir="ru"/>
  </p:transition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="" xmlns:a16="http://schemas.microsoft.com/office/drawing/2014/main" id="{7A14EF0F-09C6-45B1-A7DA-6E9F2C949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1" r="1504"/>
          <a:stretch/>
        </p:blipFill>
        <p:spPr>
          <a:xfrm rot="5400000">
            <a:off x="549648" y="5047542"/>
            <a:ext cx="1260811" cy="2360110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="" xmlns:a16="http://schemas.microsoft.com/office/drawing/2014/main" id="{31FE7D41-06ED-4C58-8FAE-6754F531E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5108" r="17674" b="34298"/>
          <a:stretch/>
        </p:blipFill>
        <p:spPr>
          <a:xfrm>
            <a:off x="10142602" y="3545282"/>
            <a:ext cx="2049398" cy="3312718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="" xmlns:a16="http://schemas.microsoft.com/office/drawing/2014/main" id="{A879DC93-FBA3-45DA-9BB1-7066B9DB9E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="" xmlns:a16="http://schemas.microsoft.com/office/drawing/2014/main" id="{A6D97CAF-F27D-451E-9F06-45ED1B26498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24610" y="6056594"/>
            <a:ext cx="311686" cy="377885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="" xmlns:a16="http://schemas.microsoft.com/office/drawing/2014/main" id="{DB95A173-20FE-44F0-98DA-10D867DAD6C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8882" y="241579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="" xmlns:a16="http://schemas.microsoft.com/office/drawing/2014/main" id="{04B629C4-5758-4E5E-BC1E-85CB604929C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49507" y="3798464"/>
            <a:ext cx="818535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="" xmlns:a16="http://schemas.microsoft.com/office/drawing/2014/main" id="{0D7D245F-2BC8-481B-B6D8-B9315E3F62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r="39100"/>
          <a:stretch/>
        </p:blipFill>
        <p:spPr>
          <a:xfrm>
            <a:off x="11880473" y="4261872"/>
            <a:ext cx="311527" cy="47204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="" xmlns:a16="http://schemas.microsoft.com/office/drawing/2014/main" id="{85FEA7AB-512B-4F76-AD77-B78F90DE90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 t="79153"/>
          <a:stretch/>
        </p:blipFill>
        <p:spPr>
          <a:xfrm>
            <a:off x="695910" y="-1"/>
            <a:ext cx="2989843" cy="423521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="" xmlns:a16="http://schemas.microsoft.com/office/drawing/2014/main" id="{F11C3292-0978-4BF5-BAF3-B205C91263B4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6200000" flipH="1" flipV="1">
            <a:off x="10228296" y="-396404"/>
            <a:ext cx="1567300" cy="2360108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="" xmlns:a16="http://schemas.microsoft.com/office/drawing/2014/main" id="{9F9405E4-C48A-4EAB-95B8-DEE85185408E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702616" y="193702"/>
            <a:ext cx="401003" cy="459635"/>
          </a:xfrm>
          <a:prstGeom prst="rect">
            <a:avLst/>
          </a:prstGeom>
        </p:spPr>
      </p:pic>
      <p:sp>
        <p:nvSpPr>
          <p:cNvPr id="29" name="그림 개체 틀 8">
            <a:extLst>
              <a:ext uri="{FF2B5EF4-FFF2-40B4-BE49-F238E27FC236}">
                <a16:creationId xmlns="" xmlns:a16="http://schemas.microsoft.com/office/drawing/2014/main" id="{DB549D36-3F7A-445D-A020-5AE3D8AFF5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64168110"/>
      </p:ext>
    </p:extLst>
  </p:cSld>
  <p:clrMapOvr>
    <a:masterClrMapping/>
  </p:clrMapOvr>
  <p:transition>
    <p:strips dir="ru"/>
  </p:transition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">
            <a:hlinkClick r:id="rId2"/>
            <a:extLst>
              <a:ext uri="{FF2B5EF4-FFF2-40B4-BE49-F238E27FC236}">
                <a16:creationId xmlns="" xmlns:a16="http://schemas.microsoft.com/office/drawing/2014/main" id="{378D4F89-C0DC-473B-935C-3E4412011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2" name="TextBox 31">
            <a:hlinkClick r:id="rId5"/>
            <a:extLst>
              <a:ext uri="{FF2B5EF4-FFF2-40B4-BE49-F238E27FC236}">
                <a16:creationId xmlns="" xmlns:a16="http://schemas.microsoft.com/office/drawing/2014/main" id="{C950B496-43BB-4B43-92E3-87A8F744D55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039256"/>
      </p:ext>
    </p:extLst>
  </p:cSld>
  <p:clrMapOvr>
    <a:masterClrMapping/>
  </p:clrMapOvr>
  <p:transition>
    <p:strips dir="ru"/>
  </p:transition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="" xmlns:a16="http://schemas.microsoft.com/office/drawing/2014/main" id="{FE226A19-C7D0-4B02-A970-E76F6BE01E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A5BE0D48-2EF9-4C27-8B5D-D457A5AD5A4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7278005"/>
      </p:ext>
    </p:extLst>
  </p:cSld>
  <p:clrMapOvr>
    <a:masterClrMapping/>
  </p:clrMapOvr>
  <p:transition>
    <p:strips dir="ru"/>
  </p:transition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45108" r="20252" b="39876"/>
          <a:stretch/>
        </p:blipFill>
        <p:spPr>
          <a:xfrm rot="16200000">
            <a:off x="9722527" y="-562035"/>
            <a:ext cx="1907438" cy="30315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8662" y="6039373"/>
            <a:ext cx="389191" cy="446096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41725" r="41086" b="21817"/>
          <a:stretch/>
        </p:blipFill>
        <p:spPr>
          <a:xfrm flipH="1">
            <a:off x="0" y="5891468"/>
            <a:ext cx="789272" cy="96653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="" xmlns:a16="http://schemas.microsoft.com/office/drawing/2014/main" id="{357615AA-E5D8-4D86-B03F-C65BD0813AE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>
            <a:off x="10415252" y="5081252"/>
            <a:ext cx="1193388" cy="236010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="" xmlns:a16="http://schemas.microsoft.com/office/drawing/2014/main" id="{30878F19-3C26-4FA0-9C17-9B951765D16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5400000" flipV="1">
            <a:off x="734061" y="-734061"/>
            <a:ext cx="891986" cy="2360108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97433" y="306003"/>
            <a:ext cx="230932" cy="279979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=""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966352" y="6331516"/>
            <a:ext cx="409267" cy="409267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=""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47808" y="6418138"/>
            <a:ext cx="255770" cy="236021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=""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969160" y="250724"/>
            <a:ext cx="287375" cy="1952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2168930"/>
      </p:ext>
    </p:extLst>
  </p:cSld>
  <p:clrMapOvr>
    <a:masterClrMapping/>
  </p:clrMapOvr>
  <p:transition>
    <p:strips dir="ru"/>
  </p:transition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래픽 26">
            <a:extLst>
              <a:ext uri="{FF2B5EF4-FFF2-40B4-BE49-F238E27FC236}">
                <a16:creationId xmlns="" xmlns:a16="http://schemas.microsoft.com/office/drawing/2014/main" id="{B9C4950D-7322-4204-A67E-049B54FE5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408785" y="-783143"/>
            <a:ext cx="793822" cy="2360108"/>
          </a:xfrm>
          <a:prstGeom prst="rect">
            <a:avLst/>
          </a:prstGeom>
        </p:spPr>
      </p:pic>
      <p:pic>
        <p:nvPicPr>
          <p:cNvPr id="8" name="Graphic 3">
            <a:hlinkClick r:id="rId4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7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=""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32428" y="447288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=""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01608" y="300110"/>
            <a:ext cx="529500" cy="540075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43465" r="2725" b="27738"/>
          <a:stretch/>
        </p:blipFill>
        <p:spPr>
          <a:xfrm flipH="1" flipV="1">
            <a:off x="-2" y="0"/>
            <a:ext cx="2470819" cy="893324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090006" y="5982146"/>
            <a:ext cx="461863" cy="559958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=""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5660" y="385012"/>
            <a:ext cx="323275" cy="219662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C521A2A0-AB1A-465E-B6E6-1B4C8E1C1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r="6252" b="56084"/>
          <a:stretch/>
        </p:blipFill>
        <p:spPr>
          <a:xfrm>
            <a:off x="9434867" y="6024284"/>
            <a:ext cx="2757133" cy="833716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 l="69701" r="15883" b="54354"/>
          <a:stretch/>
        </p:blipFill>
        <p:spPr>
          <a:xfrm>
            <a:off x="11398176" y="4556531"/>
            <a:ext cx="793823" cy="23014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4150232"/>
      </p:ext>
    </p:extLst>
  </p:cSld>
  <p:clrMapOvr>
    <a:masterClrMapping/>
  </p:clrMapOvr>
  <p:transition>
    <p:strips dir="ru"/>
  </p:transition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35755" y="153354"/>
            <a:ext cx="500945" cy="57419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6190" b="41734"/>
          <a:stretch/>
        </p:blipFill>
        <p:spPr>
          <a:xfrm>
            <a:off x="9721182" y="6137689"/>
            <a:ext cx="2470818" cy="720311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1224478" y="5857710"/>
            <a:ext cx="461863" cy="559958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=""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r="50000"/>
          <a:stretch/>
        </p:blipFill>
        <p:spPr>
          <a:xfrm flipH="1">
            <a:off x="-3" y="4023269"/>
            <a:ext cx="409267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=""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258344" y="3919828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7356B51F-2435-4805-9C1E-068E80809D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t="27399"/>
          <a:stretch/>
        </p:blipFill>
        <p:spPr>
          <a:xfrm flipH="1">
            <a:off x="9963063" y="-1"/>
            <a:ext cx="1592236" cy="1635909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2F4E39FC-245E-4FEE-9CB4-6E38DDF091B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10640962" y="375146"/>
            <a:ext cx="1458798" cy="1237768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="" xmlns:a16="http://schemas.microsoft.com/office/drawing/2014/main" id="{340B92B2-0BE5-465F-A312-AC0F806E8D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 l="3223"/>
          <a:stretch/>
        </p:blipFill>
        <p:spPr>
          <a:xfrm rot="5400000" flipH="1">
            <a:off x="925842" y="5423733"/>
            <a:ext cx="508425" cy="2360108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 l="45108" r="16800" b="28516"/>
          <a:stretch/>
        </p:blipFill>
        <p:spPr>
          <a:xfrm rot="5400000">
            <a:off x="753344" y="4007127"/>
            <a:ext cx="2097528" cy="36042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056187"/>
      </p:ext>
    </p:extLst>
  </p:cSld>
  <p:clrMapOvr>
    <a:masterClrMapping/>
  </p:clrMapOvr>
  <p:transition>
    <p:strips dir="ru"/>
  </p:transition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C4B30BF3-D146-4078-BE79-4B38C24C7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" r="1504"/>
          <a:stretch/>
        </p:blipFill>
        <p:spPr>
          <a:xfrm rot="5400000">
            <a:off x="549648" y="5047542"/>
            <a:ext cx="1260811" cy="2360110"/>
          </a:xfrm>
          <a:prstGeom prst="rect">
            <a:avLst/>
          </a:prstGeom>
        </p:spPr>
      </p:pic>
      <p:pic>
        <p:nvPicPr>
          <p:cNvPr id="8" name="Graphic 3">
            <a:hlinkClick r:id="rId4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7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5108" r="17674" b="34298"/>
          <a:stretch/>
        </p:blipFill>
        <p:spPr>
          <a:xfrm>
            <a:off x="10142602" y="3545282"/>
            <a:ext cx="2049398" cy="3312718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24610" y="6056594"/>
            <a:ext cx="311686" cy="377885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8882" y="241579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=""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49507" y="3798464"/>
            <a:ext cx="818535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=""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r="39100"/>
          <a:stretch/>
        </p:blipFill>
        <p:spPr>
          <a:xfrm>
            <a:off x="11880473" y="4261872"/>
            <a:ext cx="311527" cy="47204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=""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 t="79153"/>
          <a:stretch/>
        </p:blipFill>
        <p:spPr>
          <a:xfrm>
            <a:off x="695910" y="-1"/>
            <a:ext cx="2989843" cy="42352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5C5B5CDD-F6EC-424E-B463-464B6291A865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>
            <a:off x="10624700" y="0"/>
            <a:ext cx="1567300" cy="23601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702616" y="193702"/>
            <a:ext cx="401003" cy="4596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724297"/>
      </p:ext>
    </p:extLst>
  </p:cSld>
  <p:clrMapOvr>
    <a:masterClrMapping/>
  </p:clrMapOvr>
  <p:transition>
    <p:strips dir="ru"/>
  </p:transition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45108" r="20252" b="26798"/>
          <a:stretch/>
        </p:blipFill>
        <p:spPr>
          <a:xfrm rot="5400000">
            <a:off x="891731" y="4058831"/>
            <a:ext cx="1907437" cy="3690901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16200000" flipH="1">
            <a:off x="9897288" y="4563288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961" y="5982146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=""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t="21663" r="28380"/>
          <a:stretch/>
        </p:blipFill>
        <p:spPr>
          <a:xfrm>
            <a:off x="11605773" y="0"/>
            <a:ext cx="586228" cy="641214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=""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780218" y="192427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31043B37-A9C5-4E92-95D2-CC0232A19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l="25041" t="44216"/>
          <a:stretch/>
        </p:blipFill>
        <p:spPr>
          <a:xfrm>
            <a:off x="0" y="0"/>
            <a:ext cx="1638052" cy="190743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464F1EE8-2071-4C0A-B4B2-3BE3B1ADB5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t="68346"/>
          <a:stretch/>
        </p:blipFill>
        <p:spPr>
          <a:xfrm>
            <a:off x="1156012" y="0"/>
            <a:ext cx="1620118" cy="856896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33057" y="329878"/>
            <a:ext cx="543243" cy="62267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="" xmlns:a16="http://schemas.microsoft.com/office/drawing/2014/main" id="{8BE90AF5-59AD-4C29-8F07-AE69F07014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 t="62086" r="23375"/>
          <a:stretch/>
        </p:blipFill>
        <p:spPr>
          <a:xfrm flipV="1">
            <a:off x="9956800" y="6168762"/>
            <a:ext cx="2235200" cy="689237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512211" y="5904281"/>
            <a:ext cx="461863" cy="5599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8587027"/>
      </p:ext>
    </p:extLst>
  </p:cSld>
  <p:clrMapOvr>
    <a:masterClrMapping/>
  </p:clrMapOvr>
  <p:transition>
    <p:strips dir="ru"/>
  </p:transition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=""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67301" y="299221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=""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t="29609" r="14524"/>
          <a:stretch/>
        </p:blipFill>
        <p:spPr>
          <a:xfrm>
            <a:off x="11739403" y="0"/>
            <a:ext cx="452597" cy="380164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2000" y="5607021"/>
            <a:ext cx="407028" cy="559957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DEA6454A-B260-4F96-82D5-7F124650D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 r="21251" b="58858"/>
          <a:stretch/>
        </p:blipFill>
        <p:spPr>
          <a:xfrm>
            <a:off x="9209708" y="5887000"/>
            <a:ext cx="2982292" cy="9710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C0AB412C-F36D-480C-832E-2E2061A3B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l="12390"/>
          <a:stretch/>
        </p:blipFill>
        <p:spPr>
          <a:xfrm>
            <a:off x="-1" y="299221"/>
            <a:ext cx="1278059" cy="1233437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="" xmlns:a16="http://schemas.microsoft.com/office/drawing/2014/main" id="{1C7F7913-E78F-4881-972E-AAC29AE85BC8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56070" y="110127"/>
            <a:ext cx="574752" cy="390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 l="45108" r="17674" b="29954"/>
          <a:stretch/>
        </p:blipFill>
        <p:spPr>
          <a:xfrm>
            <a:off x="10142602" y="3326252"/>
            <a:ext cx="2049398" cy="353174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11398" y="5938821"/>
            <a:ext cx="756715" cy="8673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0088118"/>
      </p:ext>
    </p:extLst>
  </p:cSld>
  <p:clrMapOvr>
    <a:masterClrMapping/>
  </p:clrMapOvr>
  <p:transition>
    <p:strips dir="ru"/>
  </p:transition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3141" y="266080"/>
            <a:ext cx="756715" cy="867357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16200000" flipH="1" flipV="1">
            <a:off x="-1122255" y="4563288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7112" y="266080"/>
            <a:ext cx="461863" cy="559958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77399" t="20571"/>
          <a:stretch/>
        </p:blipFill>
        <p:spPr>
          <a:xfrm rot="16200000">
            <a:off x="520411" y="6066181"/>
            <a:ext cx="271407" cy="1312231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D156067D-CB9C-417D-BD35-BF6524896BE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6200000">
            <a:off x="10596117" y="5262117"/>
            <a:ext cx="831657" cy="236010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C7852772-2FD6-4382-8ED2-D660C20CF14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 flipH="1">
            <a:off x="260596" y="-260595"/>
            <a:ext cx="1652076" cy="2173266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l="45108" r="15334" b="31044"/>
          <a:stretch/>
        </p:blipFill>
        <p:spPr>
          <a:xfrm rot="16200000" flipH="1">
            <a:off x="9364484" y="4030484"/>
            <a:ext cx="2178226" cy="3476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8158334"/>
      </p:ext>
    </p:extLst>
  </p:cSld>
  <p:clrMapOvr>
    <a:masterClrMapping/>
  </p:clrMapOvr>
  <p:transition>
    <p:strips dir="ru"/>
  </p:transition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45108" r="20252" b="39876"/>
          <a:stretch/>
        </p:blipFill>
        <p:spPr>
          <a:xfrm rot="16200000" flipH="1" flipV="1">
            <a:off x="562035" y="4388527"/>
            <a:ext cx="1907438" cy="30315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 flipV="1">
            <a:off x="11374147" y="372531"/>
            <a:ext cx="389191" cy="446096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41725" r="41086" b="21817"/>
          <a:stretch/>
        </p:blipFill>
        <p:spPr>
          <a:xfrm flipV="1">
            <a:off x="11402728" y="0"/>
            <a:ext cx="789272" cy="96653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="" xmlns:a16="http://schemas.microsoft.com/office/drawing/2014/main" id="{357615AA-E5D8-4D86-B03F-C65BD0813AE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 flipH="1" flipV="1">
            <a:off x="583360" y="-583360"/>
            <a:ext cx="1193388" cy="236010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="" xmlns:a16="http://schemas.microsoft.com/office/drawing/2014/main" id="{30878F19-3C26-4FA0-9C17-9B951765D16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5400000" flipH="1">
            <a:off x="10565953" y="5231953"/>
            <a:ext cx="891986" cy="2360108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 flipV="1">
            <a:off x="11163635" y="6272018"/>
            <a:ext cx="230932" cy="279979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=""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 flipV="1">
            <a:off x="1816381" y="117217"/>
            <a:ext cx="409267" cy="409267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=""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flipH="1" flipV="1">
            <a:off x="2388422" y="203841"/>
            <a:ext cx="255770" cy="236021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=""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 flipV="1">
            <a:off x="9935465" y="6412008"/>
            <a:ext cx="287375" cy="195268"/>
          </a:xfrm>
          <a:prstGeom prst="rect">
            <a:avLst/>
          </a:prstGeom>
        </p:spPr>
      </p:pic>
      <p:sp>
        <p:nvSpPr>
          <p:cNvPr id="16" name="그림 개체 틀 12">
            <a:extLst>
              <a:ext uri="{FF2B5EF4-FFF2-40B4-BE49-F238E27FC236}">
                <a16:creationId xmlns="" xmlns:a16="http://schemas.microsoft.com/office/drawing/2014/main" id="{8E01CC9A-453A-442B-997F-3C0DC45C43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83105" y="689690"/>
            <a:ext cx="4441037" cy="5478620"/>
          </a:xfrm>
          <a:prstGeom prst="roundRect">
            <a:avLst>
              <a:gd name="adj" fmla="val 85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62425829"/>
      </p:ext>
    </p:extLst>
  </p:cSld>
  <p:clrMapOvr>
    <a:masterClrMapping/>
  </p:clrMapOvr>
  <p:transition>
    <p:strips dir="ru"/>
  </p:transition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72" r:id="rId17"/>
    <p:sldLayoutId id="2147483664" r:id="rId18"/>
  </p:sldLayoutIdLst>
  <p:transition>
    <p:strips dir="ru"/>
  </p:transition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4.jpeg"/><Relationship Id="rId4" Type="http://schemas.openxmlformats.org/officeDocument/2006/relationships/image" Target="../media/image10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jpeg"/><Relationship Id="rId4" Type="http://schemas.openxmlformats.org/officeDocument/2006/relationships/image" Target="../media/image1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4.jpeg"/><Relationship Id="rId4" Type="http://schemas.openxmlformats.org/officeDocument/2006/relationships/image" Target="../media/image9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4.jpeg"/><Relationship Id="rId4" Type="http://schemas.openxmlformats.org/officeDocument/2006/relationships/image" Target="../media/image9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4.jpeg"/><Relationship Id="rId4" Type="http://schemas.openxmlformats.org/officeDocument/2006/relationships/image" Target="../media/image9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166C97-2891-4B5B-91B7-6E780A587854}"/>
              </a:ext>
            </a:extLst>
          </p:cNvPr>
          <p:cNvSpPr txBox="1"/>
          <p:nvPr/>
        </p:nvSpPr>
        <p:spPr>
          <a:xfrm>
            <a:off x="837171" y="671027"/>
            <a:ext cx="8133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>
                <a:solidFill>
                  <a:srgbClr val="3B403A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ko-K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 </a:t>
            </a:r>
            <a:endParaRPr lang="ru-RU" altLang="ko-K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ko-K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ko-K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 в современном обществе»</a:t>
            </a:r>
          </a:p>
        </p:txBody>
      </p:sp>
      <p:pic>
        <p:nvPicPr>
          <p:cNvPr id="10" name="Рисунок 9" descr="02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6667" r="16667"/>
          <a:stretch>
            <a:fillRect/>
          </a:stretch>
        </p:blipFill>
        <p:spPr>
          <a:xfrm>
            <a:off x="7651279" y="1788428"/>
            <a:ext cx="3870968" cy="3870968"/>
          </a:xfrm>
        </p:spPr>
      </p:pic>
      <p:sp>
        <p:nvSpPr>
          <p:cNvPr id="7" name="TextBox 6"/>
          <p:cNvSpPr txBox="1"/>
          <p:nvPr/>
        </p:nvSpPr>
        <p:spPr>
          <a:xfrm>
            <a:off x="2362200" y="400050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16386" name="Picture 2" descr="https://img-fotki.yandex.ru/get/5103/7537832.ba/0_103895_21bf79ab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303" y="1960604"/>
            <a:ext cx="5193012" cy="39294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https://dpa1.ru/wp-content/uploads/2024/03/pismo-na-imya-preziden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406" y="0"/>
            <a:ext cx="2825594" cy="150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6514001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27BDA58-BC88-4E8B-8BBB-6486B34E6582}"/>
              </a:ext>
            </a:extLst>
          </p:cNvPr>
          <p:cNvSpPr txBox="1"/>
          <p:nvPr/>
        </p:nvSpPr>
        <p:spPr>
          <a:xfrm>
            <a:off x="2543964" y="-48540"/>
            <a:ext cx="7222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4800">
                <a:solidFill>
                  <a:srgbClr val="FF9B82"/>
                </a:solidFill>
                <a:latin typeface="Damion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altLang="ko-KR" sz="4000" b="1">
                <a:latin typeface="Times New Roman" pitchFamily="18" charset="0"/>
                <a:cs typeface="Times New Roman" pitchFamily="18" charset="0"/>
              </a:rPr>
              <a:t>Основные тенденции в развитии современной семьи</a:t>
            </a:r>
            <a:endParaRPr lang="ko-KR" altLang="en-US" sz="4000" dirty="0"/>
          </a:p>
        </p:txBody>
      </p:sp>
      <p:sp>
        <p:nvSpPr>
          <p:cNvPr id="37" name="그래픽 1">
            <a:extLst>
              <a:ext uri="{FF2B5EF4-FFF2-40B4-BE49-F238E27FC236}">
                <a16:creationId xmlns="" xmlns:a16="http://schemas.microsoft.com/office/drawing/2014/main" id="{27216ED8-F2C6-4E2A-BD48-F22ABBB19FD0}"/>
              </a:ext>
            </a:extLst>
          </p:cNvPr>
          <p:cNvSpPr/>
          <p:nvPr/>
        </p:nvSpPr>
        <p:spPr>
          <a:xfrm>
            <a:off x="1781001" y="2857486"/>
            <a:ext cx="8748475" cy="549304"/>
          </a:xfrm>
          <a:custGeom>
            <a:avLst/>
            <a:gdLst>
              <a:gd name="connsiteX0" fmla="*/ 95250 w 10315575"/>
              <a:gd name="connsiteY0" fmla="*/ 501110 h 647700"/>
              <a:gd name="connsiteX1" fmla="*/ 369760 w 10315575"/>
              <a:gd name="connsiteY1" fmla="*/ 557593 h 647700"/>
              <a:gd name="connsiteX2" fmla="*/ 1400080 w 10315575"/>
              <a:gd name="connsiteY2" fmla="*/ 95250 h 647700"/>
              <a:gd name="connsiteX3" fmla="*/ 2430399 w 10315575"/>
              <a:gd name="connsiteY3" fmla="*/ 557689 h 647700"/>
              <a:gd name="connsiteX4" fmla="*/ 3460718 w 10315575"/>
              <a:gd name="connsiteY4" fmla="*/ 95250 h 647700"/>
              <a:gd name="connsiteX5" fmla="*/ 4491037 w 10315575"/>
              <a:gd name="connsiteY5" fmla="*/ 557689 h 647700"/>
              <a:gd name="connsiteX6" fmla="*/ 5521452 w 10315575"/>
              <a:gd name="connsiteY6" fmla="*/ 95250 h 647700"/>
              <a:gd name="connsiteX7" fmla="*/ 6551771 w 10315575"/>
              <a:gd name="connsiteY7" fmla="*/ 557689 h 647700"/>
              <a:gd name="connsiteX8" fmla="*/ 7581995 w 10315575"/>
              <a:gd name="connsiteY8" fmla="*/ 95250 h 647700"/>
              <a:gd name="connsiteX9" fmla="*/ 8612314 w 10315575"/>
              <a:gd name="connsiteY9" fmla="*/ 557689 h 647700"/>
              <a:gd name="connsiteX10" fmla="*/ 9642633 w 10315575"/>
              <a:gd name="connsiteY10" fmla="*/ 95250 h 647700"/>
              <a:gd name="connsiteX11" fmla="*/ 10229659 w 10315575"/>
              <a:gd name="connsiteY11" fmla="*/ 389572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15575" h="647700">
                <a:moveTo>
                  <a:pt x="95250" y="501110"/>
                </a:moveTo>
                <a:cubicBezTo>
                  <a:pt x="169354" y="535591"/>
                  <a:pt x="257270" y="557593"/>
                  <a:pt x="369760" y="557593"/>
                </a:cubicBezTo>
                <a:cubicBezTo>
                  <a:pt x="884872" y="557689"/>
                  <a:pt x="884872" y="95250"/>
                  <a:pt x="1400080" y="95250"/>
                </a:cubicBezTo>
                <a:cubicBezTo>
                  <a:pt x="1915287" y="95250"/>
                  <a:pt x="1915287" y="557689"/>
                  <a:pt x="2430399" y="557689"/>
                </a:cubicBezTo>
                <a:cubicBezTo>
                  <a:pt x="2945606" y="557689"/>
                  <a:pt x="2945606" y="95250"/>
                  <a:pt x="3460718" y="95250"/>
                </a:cubicBezTo>
                <a:cubicBezTo>
                  <a:pt x="3975925" y="95250"/>
                  <a:pt x="3975925" y="557689"/>
                  <a:pt x="4491037" y="557689"/>
                </a:cubicBezTo>
                <a:cubicBezTo>
                  <a:pt x="5006245" y="557689"/>
                  <a:pt x="5006245" y="95250"/>
                  <a:pt x="5521452" y="95250"/>
                </a:cubicBezTo>
                <a:cubicBezTo>
                  <a:pt x="6036659" y="95250"/>
                  <a:pt x="6036659" y="557689"/>
                  <a:pt x="6551771" y="557689"/>
                </a:cubicBezTo>
                <a:cubicBezTo>
                  <a:pt x="7066883" y="557689"/>
                  <a:pt x="7066883" y="95250"/>
                  <a:pt x="7581995" y="95250"/>
                </a:cubicBezTo>
                <a:cubicBezTo>
                  <a:pt x="8097202" y="95250"/>
                  <a:pt x="8097202" y="557689"/>
                  <a:pt x="8612314" y="557689"/>
                </a:cubicBezTo>
                <a:cubicBezTo>
                  <a:pt x="9127426" y="557689"/>
                  <a:pt x="9127426" y="95250"/>
                  <a:pt x="9642633" y="95250"/>
                </a:cubicBezTo>
                <a:cubicBezTo>
                  <a:pt x="9947624" y="95250"/>
                  <a:pt x="10072021" y="257365"/>
                  <a:pt x="10229659" y="389572"/>
                </a:cubicBezTo>
              </a:path>
            </a:pathLst>
          </a:custGeom>
          <a:noFill/>
          <a:ln w="25400" cap="rnd">
            <a:solidFill>
              <a:srgbClr val="FF9B8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>
              <a:solidFill>
                <a:srgbClr val="1D2F59"/>
              </a:solidFill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="" xmlns:a16="http://schemas.microsoft.com/office/drawing/2014/main" id="{9C9F5689-B996-4CCD-BB2C-F75822E88B2F}"/>
              </a:ext>
            </a:extLst>
          </p:cNvPr>
          <p:cNvSpPr/>
          <p:nvPr/>
        </p:nvSpPr>
        <p:spPr>
          <a:xfrm>
            <a:off x="4185169" y="3271143"/>
            <a:ext cx="1083248" cy="1083248"/>
          </a:xfrm>
          <a:prstGeom prst="ellipse">
            <a:avLst/>
          </a:prstGeom>
          <a:solidFill>
            <a:schemeClr val="bg1"/>
          </a:solidFill>
          <a:ln w="127000" cap="rnd">
            <a:solidFill>
              <a:srgbClr val="2EC9B3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rgbClr val="3B403A"/>
                </a:solidFill>
                <a:latin typeface="+mj-lt"/>
              </a:rPr>
              <a:t>0</a:t>
            </a:r>
            <a:r>
              <a:rPr lang="ru-RU" altLang="ko-KR" sz="2000" dirty="0">
                <a:solidFill>
                  <a:srgbClr val="3B403A"/>
                </a:solidFill>
                <a:latin typeface="+mj-lt"/>
              </a:rPr>
              <a:t>5</a:t>
            </a:r>
            <a:endParaRPr lang="ko-KR" altLang="en-US" sz="2000" dirty="0">
              <a:solidFill>
                <a:srgbClr val="3B403A"/>
              </a:solidFill>
              <a:latin typeface="+mj-lt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="" xmlns:a16="http://schemas.microsoft.com/office/drawing/2014/main" id="{345AA5D1-5327-442D-A57B-B62D634EC81E}"/>
              </a:ext>
            </a:extLst>
          </p:cNvPr>
          <p:cNvSpPr/>
          <p:nvPr/>
        </p:nvSpPr>
        <p:spPr>
          <a:xfrm>
            <a:off x="6826312" y="1928118"/>
            <a:ext cx="1083248" cy="1083248"/>
          </a:xfrm>
          <a:prstGeom prst="ellipse">
            <a:avLst/>
          </a:prstGeom>
          <a:solidFill>
            <a:schemeClr val="bg1"/>
          </a:solidFill>
          <a:ln w="127000" cap="rnd">
            <a:solidFill>
              <a:srgbClr val="2EC9B3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rgbClr val="3B403A"/>
                </a:solidFill>
                <a:latin typeface="+mj-lt"/>
              </a:rPr>
              <a:t>0</a:t>
            </a:r>
            <a:r>
              <a:rPr lang="ru-RU" altLang="ko-KR" sz="2000" dirty="0">
                <a:solidFill>
                  <a:srgbClr val="3B403A"/>
                </a:solidFill>
                <a:latin typeface="+mj-lt"/>
              </a:rPr>
              <a:t>6</a:t>
            </a:r>
            <a:endParaRPr lang="ko-KR" altLang="en-US" sz="2000" dirty="0">
              <a:solidFill>
                <a:srgbClr val="3B403A"/>
              </a:solidFill>
              <a:latin typeface="+mj-lt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="" xmlns:a16="http://schemas.microsoft.com/office/drawing/2014/main" id="{6051EC7B-B090-4362-9750-820C246F0E2B}"/>
              </a:ext>
            </a:extLst>
          </p:cNvPr>
          <p:cNvSpPr/>
          <p:nvPr/>
        </p:nvSpPr>
        <p:spPr>
          <a:xfrm>
            <a:off x="3501822" y="1377335"/>
            <a:ext cx="24417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>
                <a:solidFill>
                  <a:srgbClr val="3B40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3B403A"/>
                </a:solidFill>
              </a:rPr>
              <a:t> </a:t>
            </a:r>
            <a:r>
              <a:rPr lang="ru-RU" sz="2000" b="1" dirty="0">
                <a:solidFill>
                  <a:srgbClr val="3B403A"/>
                </a:solidFill>
                <a:latin typeface="Times New Roman" pitchFamily="18" charset="0"/>
                <a:cs typeface="Times New Roman" pitchFamily="18" charset="0"/>
              </a:rPr>
              <a:t>Изменение </a:t>
            </a:r>
          </a:p>
          <a:p>
            <a:pPr algn="ctr"/>
            <a:r>
              <a:rPr lang="ru-RU" sz="2000" b="1" dirty="0">
                <a:solidFill>
                  <a:srgbClr val="3B403A"/>
                </a:solidFill>
                <a:latin typeface="Times New Roman" pitchFamily="18" charset="0"/>
                <a:cs typeface="Times New Roman" pitchFamily="18" charset="0"/>
              </a:rPr>
              <a:t>хозяйственно-</a:t>
            </a:r>
          </a:p>
          <a:p>
            <a:pPr algn="ctr"/>
            <a:r>
              <a:rPr lang="ru-RU" sz="2000" b="1" dirty="0">
                <a:solidFill>
                  <a:srgbClr val="3B403A"/>
                </a:solidFill>
                <a:latin typeface="Times New Roman" pitchFamily="18" charset="0"/>
                <a:cs typeface="Times New Roman" pitchFamily="18" charset="0"/>
              </a:rPr>
              <a:t>экономической</a:t>
            </a:r>
          </a:p>
          <a:p>
            <a:pPr algn="ctr"/>
            <a:r>
              <a:rPr lang="ru-RU" sz="2000" b="1" dirty="0">
                <a:solidFill>
                  <a:srgbClr val="3B403A"/>
                </a:solidFill>
                <a:latin typeface="Times New Roman" pitchFamily="18" charset="0"/>
                <a:cs typeface="Times New Roman" pitchFamily="18" charset="0"/>
              </a:rPr>
              <a:t>функции </a:t>
            </a:r>
            <a:endParaRPr lang="ko-KR" altLang="en-US" sz="2000" b="1" dirty="0">
              <a:solidFill>
                <a:srgbClr val="3B40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="" xmlns:a16="http://schemas.microsoft.com/office/drawing/2014/main" id="{929E9B34-0CF9-4CE5-ADDE-6FCAE35B6D6E}"/>
              </a:ext>
            </a:extLst>
          </p:cNvPr>
          <p:cNvSpPr/>
          <p:nvPr/>
        </p:nvSpPr>
        <p:spPr>
          <a:xfrm>
            <a:off x="6257265" y="3682385"/>
            <a:ext cx="2221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>
                <a:solidFill>
                  <a:srgbClr val="3B403A"/>
                </a:solidFill>
                <a:latin typeface="Times New Roman" pitchFamily="18" charset="0"/>
                <a:cs typeface="Times New Roman" pitchFamily="18" charset="0"/>
              </a:rPr>
              <a:t>Неофициальные браки</a:t>
            </a:r>
            <a:endParaRPr lang="ko-KR" altLang="en-US" sz="2000" b="1" dirty="0">
              <a:solidFill>
                <a:srgbClr val="3B40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dpa1.ru/wp-content/uploads/2024/03/pismo-na-imya-prezid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406" y="0"/>
            <a:ext cx="2825594" cy="150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86779612"/>
      </p:ext>
    </p:extLst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c76f957dffccc49e396e23d870a3b23.jpeg">
            <a:extLst>
              <a:ext uri="{FF2B5EF4-FFF2-40B4-BE49-F238E27FC236}">
                <a16:creationId xmlns="" xmlns:a16="http://schemas.microsoft.com/office/drawing/2014/main" id="{D34D3B92-3FB6-4B1E-BDE2-B9C78F1DEA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352" b="30352"/>
          <a:stretch>
            <a:fillRect/>
          </a:stretch>
        </p:blipFill>
        <p:spPr>
          <a:xfrm>
            <a:off x="6763266" y="3492843"/>
            <a:ext cx="5214550" cy="2504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E2C615E-0BD8-4C90-82A9-7410109B05D5}"/>
              </a:ext>
            </a:extLst>
          </p:cNvPr>
          <p:cNvSpPr txBox="1"/>
          <p:nvPr/>
        </p:nvSpPr>
        <p:spPr>
          <a:xfrm>
            <a:off x="3733800" y="261723"/>
            <a:ext cx="6096000" cy="1005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FF67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современной семьи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FA90BBF-5879-47F1-9C99-0DB265542C31}"/>
              </a:ext>
            </a:extLst>
          </p:cNvPr>
          <p:cNvSpPr txBox="1"/>
          <p:nvPr/>
        </p:nvSpPr>
        <p:spPr>
          <a:xfrm>
            <a:off x="1107338" y="874455"/>
            <a:ext cx="109068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altLang="ko-KR" sz="2400" dirty="0">
                <a:solidFill>
                  <a:srgbClr val="2EC9B3"/>
                </a:solidFill>
                <a:latin typeface="+mj-lt"/>
              </a:rPr>
              <a:t>Рост количества разводов;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altLang="ko-KR" sz="2400" dirty="0">
                <a:solidFill>
                  <a:srgbClr val="2EC9B3"/>
                </a:solidFill>
                <a:latin typeface="+mj-lt"/>
              </a:rPr>
              <a:t>Рост числа неполных семей и брошенных детей;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ko-KR" sz="2400" dirty="0">
                <a:solidFill>
                  <a:srgbClr val="2EC9B3"/>
                </a:solidFill>
                <a:latin typeface="+mj-lt"/>
              </a:rPr>
              <a:t>Происходит разделение институтов брака и семьи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ko-KR" sz="2400" dirty="0">
                <a:solidFill>
                  <a:srgbClr val="2EC9B3"/>
                </a:solidFill>
                <a:latin typeface="+mj-lt"/>
              </a:rPr>
              <a:t>Материальному обеспечению детей придаётся больше значения, чем духовному развитию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altLang="ko-KR" sz="2400" dirty="0">
                <a:solidFill>
                  <a:srgbClr val="2EC9B3"/>
                </a:solidFill>
                <a:latin typeface="+mj-lt"/>
              </a:rPr>
              <a:t>Ослабление связей между родственниками</a:t>
            </a:r>
          </a:p>
        </p:txBody>
      </p:sp>
      <p:pic>
        <p:nvPicPr>
          <p:cNvPr id="6146" name="Picture 2" descr="https://c1.35photo.pro/photobank/0/3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449" y="3385751"/>
            <a:ext cx="5431909" cy="308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s://dpa1.ru/wp-content/uploads/2024/03/pismo-na-imya-preziden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406" y="0"/>
            <a:ext cx="2825594" cy="150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8830600"/>
      </p:ext>
    </p:extLst>
  </p:cSld>
  <p:clrMapOvr>
    <a:masterClrMapping/>
  </p:clrMapOvr>
  <p:transition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AD1314D-5D6D-48E0-8620-C10212B49407}"/>
              </a:ext>
            </a:extLst>
          </p:cNvPr>
          <p:cNvSpPr txBox="1"/>
          <p:nvPr/>
        </p:nvSpPr>
        <p:spPr>
          <a:xfrm>
            <a:off x="3261661" y="263918"/>
            <a:ext cx="6754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000" b="1" dirty="0">
                <a:solidFill>
                  <a:srgbClr val="FF9B82"/>
                </a:solidFill>
                <a:latin typeface="Times New Roman" pitchFamily="18" charset="0"/>
                <a:cs typeface="Times New Roman" pitchFamily="18" charset="0"/>
              </a:rPr>
              <a:t>Причины разводов</a:t>
            </a:r>
            <a:endParaRPr lang="ko-KR" altLang="en-US" sz="4000" b="1" dirty="0">
              <a:solidFill>
                <a:srgbClr val="FF9B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="" xmlns:a16="http://schemas.microsoft.com/office/drawing/2014/main" id="{1A368D01-D513-4EC3-8674-77FC7C03F82C}"/>
              </a:ext>
            </a:extLst>
          </p:cNvPr>
          <p:cNvSpPr/>
          <p:nvPr/>
        </p:nvSpPr>
        <p:spPr>
          <a:xfrm>
            <a:off x="271246" y="1251800"/>
            <a:ext cx="1131551" cy="1131551"/>
          </a:xfrm>
          <a:prstGeom prst="ellipse">
            <a:avLst/>
          </a:prstGeom>
          <a:solidFill>
            <a:srgbClr val="2EC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2" name="직사각형 61">
            <a:extLst>
              <a:ext uri="{FF2B5EF4-FFF2-40B4-BE49-F238E27FC236}">
                <a16:creationId xmlns="" xmlns:a16="http://schemas.microsoft.com/office/drawing/2014/main" id="{F80FD588-826D-4D71-BFE9-EE6C392599A9}"/>
              </a:ext>
            </a:extLst>
          </p:cNvPr>
          <p:cNvSpPr/>
          <p:nvPr/>
        </p:nvSpPr>
        <p:spPr>
          <a:xfrm>
            <a:off x="380743" y="1188010"/>
            <a:ext cx="69391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altLang="ko-KR" sz="2800" dirty="0">
                <a:solidFill>
                  <a:srgbClr val="2EC9B3"/>
                </a:solidFill>
                <a:latin typeface="+mj-lt"/>
              </a:rPr>
              <a:t>Неподготовленность к браку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ko-KR" sz="2800" dirty="0">
                <a:solidFill>
                  <a:srgbClr val="2EC9B3"/>
                </a:solidFill>
                <a:latin typeface="+mj-lt"/>
              </a:rPr>
              <a:t>Грубость, физическое насилие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ko-KR" sz="2800" dirty="0">
                <a:solidFill>
                  <a:srgbClr val="2EC9B3"/>
                </a:solidFill>
                <a:latin typeface="+mj-lt"/>
              </a:rPr>
              <a:t>Алкоголизм, наркомания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ko-KR" sz="2800" dirty="0">
                <a:solidFill>
                  <a:srgbClr val="2EC9B3"/>
                </a:solidFill>
                <a:latin typeface="+mj-lt"/>
              </a:rPr>
              <a:t>Супружеская измена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ko-KR" sz="2800" dirty="0">
                <a:solidFill>
                  <a:srgbClr val="2EC9B3"/>
                </a:solidFill>
                <a:latin typeface="+mj-lt"/>
              </a:rPr>
              <a:t>Финансовые затруднения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ko-KR" sz="2800" dirty="0">
                <a:solidFill>
                  <a:srgbClr val="2EC9B3"/>
                </a:solidFill>
                <a:latin typeface="+mj-lt"/>
              </a:rPr>
              <a:t>Несовпадение интересов</a:t>
            </a:r>
          </a:p>
          <a:p>
            <a:pPr marL="514350" indent="-514350" algn="ctr">
              <a:buAutoNum type="arabicPeriod"/>
            </a:pPr>
            <a:endParaRPr lang="en-US" altLang="ko-KR" sz="2800" dirty="0">
              <a:solidFill>
                <a:srgbClr val="2EC9B3"/>
              </a:solidFill>
              <a:latin typeface="+mj-lt"/>
            </a:endParaRPr>
          </a:p>
        </p:txBody>
      </p:sp>
      <p:grpSp>
        <p:nvGrpSpPr>
          <p:cNvPr id="63" name="그룹 62">
            <a:extLst>
              <a:ext uri="{FF2B5EF4-FFF2-40B4-BE49-F238E27FC236}">
                <a16:creationId xmlns="" xmlns:a16="http://schemas.microsoft.com/office/drawing/2014/main" id="{B831E030-552E-4135-863A-CEBDD116E94E}"/>
              </a:ext>
            </a:extLst>
          </p:cNvPr>
          <p:cNvGrpSpPr/>
          <p:nvPr/>
        </p:nvGrpSpPr>
        <p:grpSpPr>
          <a:xfrm>
            <a:off x="607658" y="1542470"/>
            <a:ext cx="401576" cy="535520"/>
            <a:chOff x="3471472" y="902398"/>
            <a:chExt cx="295275" cy="393763"/>
          </a:xfrm>
          <a:solidFill>
            <a:schemeClr val="bg1"/>
          </a:solidFill>
        </p:grpSpPr>
        <p:sp>
          <p:nvSpPr>
            <p:cNvPr id="64" name="자유형: 도형 63">
              <a:extLst>
                <a:ext uri="{FF2B5EF4-FFF2-40B4-BE49-F238E27FC236}">
                  <a16:creationId xmlns="" xmlns:a16="http://schemas.microsoft.com/office/drawing/2014/main" id="{FFE96401-43AC-4873-8226-DDB5D58A44CB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="" xmlns:a16="http://schemas.microsoft.com/office/drawing/2014/main" id="{8FED44D8-0B17-41BC-866C-55E24F6520F5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23" name="Рисунок 22" descr="sozavisimye-zheny-alkogolikov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0450" y="1769941"/>
            <a:ext cx="3476625" cy="2318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post_5d05f828275f5dfsdf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3903" y="3458862"/>
            <a:ext cx="3300413" cy="220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мир-в-семье0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625" y="4400550"/>
            <a:ext cx="3352324" cy="223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s://thumbs.dreamstime.com/b/aboriginals-%D1%81%D0%B5%D0%B2%D0%B5%D1%80%D0%B0-%D1%81%D0%B8%D0%B1%D0%B8%D1%80%D1%8F-384799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032" y="3987115"/>
            <a:ext cx="3804936" cy="2339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s://dpa1.ru/wp-content/uploads/2024/03/pismo-na-imya-preziden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6406" y="0"/>
            <a:ext cx="2825594" cy="150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2241627"/>
      </p:ext>
    </p:extLst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dtl3r7x96z86xe7xq8nk8h00ft4d78s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3611" b="3611"/>
          <a:stretch>
            <a:fillRect/>
          </a:stretch>
        </p:blipFill>
        <p:spPr>
          <a:xfrm>
            <a:off x="3967427" y="1169696"/>
            <a:ext cx="3382419" cy="209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76474" y="4238625"/>
            <a:ext cx="9229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Степень влияния, которую общество оказывает на семью, может быть разной в </a:t>
            </a:r>
          </a:p>
          <a:p>
            <a:pPr algn="ctr"/>
            <a:r>
              <a:rPr lang="ru-RU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зависимости от конкретной обстановки. С одной стороны, от общественного </a:t>
            </a:r>
          </a:p>
          <a:p>
            <a:pPr algn="ctr"/>
            <a:r>
              <a:rPr lang="ru-RU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влияния семья находится под постоянным давлением, но с другой стороны, эти</a:t>
            </a:r>
          </a:p>
          <a:p>
            <a:pPr algn="ctr"/>
            <a:r>
              <a:rPr lang="ru-RU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общественные стандарты также могут помогать в развитии лучших качеств. </a:t>
            </a:r>
          </a:p>
          <a:p>
            <a:pPr algn="ctr"/>
            <a:r>
              <a:rPr lang="ru-RU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Каждая из этих сфер может влиять на семью, но суть состоит в том, что семья — </a:t>
            </a:r>
          </a:p>
          <a:p>
            <a:pPr algn="ctr"/>
            <a:r>
              <a:rPr lang="ru-RU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 неотъемлемая часть общества, в котором мы живем.</a:t>
            </a:r>
          </a:p>
        </p:txBody>
      </p:sp>
      <p:pic>
        <p:nvPicPr>
          <p:cNvPr id="5" name="Рисунок 4" descr="3312078154-partnerstvo_predostavlyaet_krug_dlya_razvitiya_sfer_interesov_kompanii_i_potrebitel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660" y="1774780"/>
            <a:ext cx="2939308" cy="2073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52849" y="381000"/>
            <a:ext cx="624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2EC9B3"/>
                </a:solidFill>
                <a:latin typeface="Times New Roman" pitchFamily="18" charset="0"/>
                <a:cs typeface="Times New Roman" pitchFamily="18" charset="0"/>
              </a:rPr>
              <a:t> Влияние общества на семью</a:t>
            </a:r>
          </a:p>
        </p:txBody>
      </p:sp>
      <p:pic>
        <p:nvPicPr>
          <p:cNvPr id="4100" name="Picture 4" descr="https://nur24.ru/editor_files/images/images/news/13082021-vruch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102" y="1625944"/>
            <a:ext cx="3047320" cy="2287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s://dpa1.ru/wp-content/uploads/2024/03/pismo-na-imya-preziden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406" y="0"/>
            <a:ext cx="2825594" cy="150945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1900" y="352425"/>
            <a:ext cx="4933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6723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085974" y="933450"/>
            <a:ext cx="87915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Трансформация семьи в современном обществе достаточно значительна. В связи с этим изменяется и отношение молодежи к институтам семьи и брака. Сильно изменяется состав ячейки, роль и функции каждого отдельно взятого члена семьи. Изменяется и сама роль института семьи в жизни людей. Но, наряду с негативными тенденциями, можно выделить и достаточно положительные. Современные браки молодых людей и девушек сегодня рассматриваются как союз, который аккумулирует в себе достижения обоих партнёров и заключается для совместного развития и взаимной психологической поддержки. </a:t>
            </a:r>
          </a:p>
        </p:txBody>
      </p:sp>
      <p:pic>
        <p:nvPicPr>
          <p:cNvPr id="5" name="Рисунок 4" descr="krasivye-foto-kartinki-schastlivoj-semi-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126" y="4316627"/>
            <a:ext cx="3795848" cy="2132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7421acc403bfdd816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0110" y="4431956"/>
            <a:ext cx="2953265" cy="1968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s://www.taimyr-museum.ru/sites/default/files/odejda_korennih/_tkm1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9299" y="4135396"/>
            <a:ext cx="3825811" cy="2553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s://dpa1.ru/wp-content/uploads/2024/03/pismo-na-imya-preziden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406" y="0"/>
            <a:ext cx="2825594" cy="150945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FB775B5-8E9F-472A-84EE-3CAAF4DAE2D9}"/>
              </a:ext>
            </a:extLst>
          </p:cNvPr>
          <p:cNvSpPr txBox="1"/>
          <p:nvPr/>
        </p:nvSpPr>
        <p:spPr>
          <a:xfrm>
            <a:off x="627358" y="967855"/>
            <a:ext cx="4992392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altLang="ko-KR" sz="2400" b="1" dirty="0">
                <a:solidFill>
                  <a:srgbClr val="2EC9B3"/>
                </a:solidFill>
                <a:latin typeface="Times New Roman" pitchFamily="18" charset="0"/>
                <a:cs typeface="Times New Roman" pitchFamily="18" charset="0"/>
              </a:rPr>
              <a:t>Методические разработки, журналы, книги</a:t>
            </a:r>
            <a:endParaRPr lang="en-US" altLang="ko-KR" sz="2400" b="1" dirty="0">
              <a:solidFill>
                <a:srgbClr val="2EC9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20C6DEE-BDEC-4E93-BA61-1B4ADD97140A}"/>
              </a:ext>
            </a:extLst>
          </p:cNvPr>
          <p:cNvSpPr txBox="1"/>
          <p:nvPr/>
        </p:nvSpPr>
        <p:spPr>
          <a:xfrm>
            <a:off x="1008358" y="5015959"/>
            <a:ext cx="4857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ru-RU" altLang="ko-KR" sz="1600" dirty="0">
                <a:solidFill>
                  <a:srgbClr val="3B403A"/>
                </a:solidFill>
              </a:rPr>
              <a:t> </a:t>
            </a:r>
            <a:endParaRPr lang="en-US" altLang="ko-KR" sz="1600" dirty="0">
              <a:solidFill>
                <a:srgbClr val="3B403A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48923F8-5C52-4EA5-97EB-3AB8D8130554}"/>
              </a:ext>
            </a:extLst>
          </p:cNvPr>
          <p:cNvSpPr txBox="1"/>
          <p:nvPr/>
        </p:nvSpPr>
        <p:spPr>
          <a:xfrm>
            <a:off x="6621756" y="1015479"/>
            <a:ext cx="4857162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altLang="ko-KR" sz="2400" b="1" dirty="0">
                <a:solidFill>
                  <a:srgbClr val="2EC9B3"/>
                </a:solidFill>
                <a:latin typeface="Times New Roman" pitchFamily="18" charset="0"/>
                <a:cs typeface="Times New Roman" pitchFamily="18" charset="0"/>
              </a:rPr>
              <a:t> Интернет - ресурсы</a:t>
            </a:r>
            <a:endParaRPr lang="en-US" altLang="ko-KR" sz="2400" b="1" dirty="0">
              <a:solidFill>
                <a:srgbClr val="2EC9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AFDAA2F-1768-4D18-8322-DE6996AEF1F4}"/>
              </a:ext>
            </a:extLst>
          </p:cNvPr>
          <p:cNvSpPr txBox="1"/>
          <p:nvPr/>
        </p:nvSpPr>
        <p:spPr>
          <a:xfrm>
            <a:off x="6326481" y="5015959"/>
            <a:ext cx="4857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ru-RU" altLang="ko-KR" sz="1600" dirty="0">
                <a:solidFill>
                  <a:srgbClr val="3B403A"/>
                </a:solidFill>
              </a:rPr>
              <a:t> </a:t>
            </a:r>
            <a:endParaRPr lang="en-US" altLang="ko-KR" sz="1600" dirty="0">
              <a:solidFill>
                <a:srgbClr val="3B403A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022CA99-109F-4674-9D5F-4DA38D8BA4EC}"/>
              </a:ext>
            </a:extLst>
          </p:cNvPr>
          <p:cNvSpPr txBox="1"/>
          <p:nvPr/>
        </p:nvSpPr>
        <p:spPr>
          <a:xfrm>
            <a:off x="2998843" y="337944"/>
            <a:ext cx="6194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4800">
                <a:solidFill>
                  <a:srgbClr val="FF9B82"/>
                </a:solidFill>
                <a:latin typeface="Damion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altLang="ko-KR" sz="3200" b="1" dirty="0">
                <a:solidFill>
                  <a:srgbClr val="FF0000"/>
                </a:solidFill>
              </a:rPr>
              <a:t>Список литературы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23899" y="2057400"/>
            <a:ext cx="501967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Кучмаева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О. В.,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Марыганова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Е. А., Петрякова О. Л., Синельников А.Б. О современной семье и её воспитательном потенциале.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Андреева Т. В. - Психология семьи: Учеб. пособие. - СПб.: Речь, 2007.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С. В. Ковалев - Психология семейных отношений, Москва, 1987 г.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Сысенко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В. А. Устойчивость брака. Проблемы, факторы, условия. М., 1981.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5)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И. А.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Разумова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"Гражданский брак": понятия, статус, исследования.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6)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Лебединская В.П. - О "гражданском браке": у них и у нас.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981825" y="2057400"/>
            <a:ext cx="42481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https://rosstat.gov.ru/statistic -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25353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Федеральная служба государственной статистики (Росстат).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https://ru.wikipedia.org/wiki -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Википедия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свободная энциклопедия.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</a:t>
            </a:r>
            <a:r>
              <a:rPr kumimoji="0" lang="ru-RU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https://ntvplus.ru/ - Выступление Президента Российской Федерации о традиционных семейных ценностях.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https://dpa1.ru/wp-content/uploads/2024/03/pismo-na-imya-prezid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406" y="0"/>
            <a:ext cx="2825594" cy="150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71802600"/>
      </p:ext>
    </p:extLst>
  </p:cSld>
  <p:clrMapOvr>
    <a:masterClrMapping/>
  </p:clrMapOvr>
  <p:transition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142F346-FC6A-493B-995E-DB2FC357CBE3}"/>
              </a:ext>
            </a:extLst>
          </p:cNvPr>
          <p:cNvSpPr txBox="1"/>
          <p:nvPr/>
        </p:nvSpPr>
        <p:spPr>
          <a:xfrm>
            <a:off x="3175000" y="3429000"/>
            <a:ext cx="584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600" b="1" dirty="0">
                <a:solidFill>
                  <a:srgbClr val="3B403A"/>
                </a:solidFill>
                <a:latin typeface="+mj-lt"/>
                <a:cs typeface="Arial" panose="020B0604020202020204" pitchFamily="34" charset="0"/>
              </a:rPr>
              <a:t>Спасибо </a:t>
            </a:r>
            <a:r>
              <a:rPr lang="ru-RU" altLang="ko-KR" sz="3600" b="1" dirty="0" err="1" smtClean="0">
                <a:solidFill>
                  <a:srgbClr val="3B403A"/>
                </a:solidFill>
                <a:latin typeface="+mj-lt"/>
                <a:cs typeface="Arial" panose="020B0604020202020204" pitchFamily="34" charset="0"/>
              </a:rPr>
              <a:t>з</a:t>
            </a:r>
            <a:r>
              <a:rPr lang="ru-RU" altLang="ko-KR" sz="3600" b="1" dirty="0" smtClean="0">
                <a:solidFill>
                  <a:srgbClr val="3B403A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altLang="ko-KR" sz="3600" b="1" dirty="0">
                <a:solidFill>
                  <a:srgbClr val="3B403A"/>
                </a:solidFill>
                <a:latin typeface="+mj-lt"/>
                <a:cs typeface="Arial" panose="020B0604020202020204" pitchFamily="34" charset="0"/>
              </a:rPr>
              <a:t>внимание</a:t>
            </a:r>
            <a:r>
              <a:rPr lang="ru-RU" altLang="ko-KR" sz="3600" dirty="0">
                <a:solidFill>
                  <a:srgbClr val="3B403A"/>
                </a:solidFill>
                <a:latin typeface="+mj-lt"/>
                <a:cs typeface="Arial" panose="020B0604020202020204" pitchFamily="34" charset="0"/>
              </a:rPr>
              <a:t>!</a:t>
            </a:r>
            <a:endParaRPr lang="ko-KR" altLang="en-US" sz="3600" dirty="0">
              <a:solidFill>
                <a:srgbClr val="3B403A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EEACEDD-BAA4-4A74-80A5-1193B3D92C06}"/>
              </a:ext>
            </a:extLst>
          </p:cNvPr>
          <p:cNvSpPr txBox="1"/>
          <p:nvPr/>
        </p:nvSpPr>
        <p:spPr>
          <a:xfrm>
            <a:off x="3242935" y="4136886"/>
            <a:ext cx="575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dirty="0">
                <a:solidFill>
                  <a:srgbClr val="3B403A"/>
                </a:solidFill>
              </a:rPr>
              <a:t> </a:t>
            </a:r>
            <a:endParaRPr lang="ko-KR" altLang="en-US" sz="2400" dirty="0">
              <a:solidFill>
                <a:srgbClr val="3B403A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75F84F6A-05DF-4F70-A0CF-C751A5284C16}"/>
              </a:ext>
            </a:extLst>
          </p:cNvPr>
          <p:cNvGrpSpPr/>
          <p:nvPr/>
        </p:nvGrpSpPr>
        <p:grpSpPr>
          <a:xfrm>
            <a:off x="5582308" y="2139864"/>
            <a:ext cx="1027384" cy="1170074"/>
            <a:chOff x="6830083" y="5571172"/>
            <a:chExt cx="342900" cy="390525"/>
          </a:xfrm>
          <a:solidFill>
            <a:srgbClr val="FF9B82"/>
          </a:solidFill>
        </p:grpSpPr>
        <p:sp>
          <p:nvSpPr>
            <p:cNvPr id="5" name="자유형: 도형 4">
              <a:extLst>
                <a:ext uri="{FF2B5EF4-FFF2-40B4-BE49-F238E27FC236}">
                  <a16:creationId xmlns="" xmlns:a16="http://schemas.microsoft.com/office/drawing/2014/main" id="{F681D18E-5640-43A2-81C7-2D7C281A3BB2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32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="" xmlns:a16="http://schemas.microsoft.com/office/drawing/2014/main" id="{83A13074-8864-46BD-91AA-C81C43820B76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320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248930" y="436604"/>
            <a:ext cx="84932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Сава </a:t>
            </a:r>
            <a:r>
              <a:rPr lang="ru-RU" sz="3200" b="1" dirty="0" err="1" smtClean="0">
                <a:solidFill>
                  <a:srgbClr val="FF0000"/>
                </a:solidFill>
              </a:rPr>
              <a:t>сёнзя</a:t>
            </a:r>
            <a:r>
              <a:rPr lang="ru-RU" sz="3200" b="1" dirty="0" smtClean="0">
                <a:solidFill>
                  <a:srgbClr val="FF0000"/>
                </a:solidFill>
              </a:rPr>
              <a:t>!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https://coolsen.ru/wp-content/uploads/2021/06/7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769" y="1527590"/>
            <a:ext cx="7858179" cy="4697427"/>
          </a:xfrm>
          <a:prstGeom prst="rect">
            <a:avLst/>
          </a:prstGeom>
          <a:noFill/>
        </p:spPr>
      </p:pic>
      <p:pic>
        <p:nvPicPr>
          <p:cNvPr id="9" name="Picture 2" descr="https://dpa1.ru/wp-content/uploads/2024/03/pismo-na-imya-preziden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2078" y="1"/>
            <a:ext cx="2929922" cy="1565188"/>
          </a:xfrm>
          <a:prstGeom prst="rect">
            <a:avLst/>
          </a:prstGeom>
          <a:noFill/>
        </p:spPr>
      </p:pic>
      <p:sp>
        <p:nvSpPr>
          <p:cNvPr id="1028" name="AutoShape 4" descr="https://soc.volganet.ru/upload/iblock/6d1/logotip-sem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soc.volganet.ru/upload/iblock/6d1/logotip-sem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soc.volganet.ru/upload/iblock/6d1/logotip-sem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soc.volganet.ru/upload/iblock/6d1/logotip-sem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6769741"/>
      </p:ext>
    </p:extLst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7195" y="285074"/>
            <a:ext cx="5161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2EC9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«Всякая семья- это часть </a:t>
            </a:r>
          </a:p>
          <a:p>
            <a:pPr algn="ctr"/>
            <a:r>
              <a:rPr lang="ru-RU" sz="3200" b="1" dirty="0">
                <a:solidFill>
                  <a:srgbClr val="2EC9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государства»</a:t>
            </a:r>
          </a:p>
          <a:p>
            <a:pPr algn="ctr"/>
            <a:r>
              <a:rPr lang="ru-RU" sz="3200" b="1" dirty="0">
                <a:solidFill>
                  <a:srgbClr val="2EC9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2400" b="1" dirty="0">
                <a:solidFill>
                  <a:srgbClr val="2EC9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Аристотель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43473"/>
            <a:ext cx="66674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Семья является базовым социальным институтом Она реализует жизненно важную функцию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самосохранения общества. Служит основным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носителем культурных ценностей, передающихся от поколения к поколению и важнейшим агентом социализации личности.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Крепкая, здоровая семья – залог здорового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общества и крепкого государства.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CA380C44-AA8D-4AC7-9F0B-00BF5667D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68" y="1958902"/>
            <a:ext cx="3929193" cy="2761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admpoyk.ru/images/210920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5092" y="4214940"/>
            <a:ext cx="4374292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dpa1.ru/wp-content/uploads/2024/03/pismo-na-imya-preziden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406" y="0"/>
            <a:ext cx="2825594" cy="150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0694176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01192EA-B4FC-479E-884D-E031B4169D02}"/>
              </a:ext>
            </a:extLst>
          </p:cNvPr>
          <p:cNvSpPr txBox="1"/>
          <p:nvPr/>
        </p:nvSpPr>
        <p:spPr>
          <a:xfrm>
            <a:off x="576649" y="353254"/>
            <a:ext cx="11437551" cy="6254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понятия</a:t>
            </a:r>
            <a:endParaRPr lang="ru-RU" sz="4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как малая группа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-основанное на браке, кровном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родстве или усыновлении объединение людей,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связанных общностью быта, взаимопомощью и взаимной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ответственностью.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как социальный институт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объединение,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характеризующееся совокупностью социальных норм, санкций и образцов поведения, регламентирующих взаимоотношения между супругами, родителями, детьми и другими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родственниками.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dpa1.ru/wp-content/uploads/2024/03/pismo-na-imya-prezid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406" y="0"/>
            <a:ext cx="2825594" cy="150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135107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700" b="35711"/>
          <a:stretch/>
        </p:blipFill>
        <p:spPr>
          <a:xfrm>
            <a:off x="0" y="1000393"/>
            <a:ext cx="5433848" cy="3137289"/>
          </a:xfrm>
        </p:spPr>
      </p:pic>
      <p:sp>
        <p:nvSpPr>
          <p:cNvPr id="3" name="TextBox 2"/>
          <p:cNvSpPr txBox="1"/>
          <p:nvPr/>
        </p:nvSpPr>
        <p:spPr>
          <a:xfrm>
            <a:off x="3479468" y="582597"/>
            <a:ext cx="5652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семьи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5000" y="1523613"/>
            <a:ext cx="7747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Репродуктивная </a:t>
            </a:r>
            <a:r>
              <a:rPr lang="ru-RU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детей);</a:t>
            </a:r>
          </a:p>
          <a:p>
            <a:pPr marL="342900" indent="-342900">
              <a:buAutoNum type="arabicPeriod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 (воспитание детей);</a:t>
            </a:r>
          </a:p>
          <a:p>
            <a:pPr marL="342900" indent="-342900">
              <a:buAutoNum type="arabicPeriod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Хозяйственная (ведение домашнего хозяйства;</a:t>
            </a:r>
          </a:p>
          <a:p>
            <a:pPr marL="342900" indent="-342900">
              <a:buAutoNum type="arabicPeriod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(материальное обеспечение);</a:t>
            </a:r>
          </a:p>
          <a:p>
            <a:pPr marL="342900" indent="-342900">
              <a:buAutoNum type="arabicPeriod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(обеспечение взаимной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поддержки и защищённости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каждого члена семьи;</a:t>
            </a:r>
          </a:p>
          <a:p>
            <a:pPr marL="342900" indent="-342900">
              <a:buAutoNum type="arabicPeriod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https://sportishka.com/uploads/posts/2022-03/1646182722_49-sportishka-com-p-vorkuta-tundra-turizm-krasivo-foto-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519" y="3978875"/>
            <a:ext cx="4562954" cy="2714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dpa1.ru/wp-content/uploads/2024/03/pismo-na-imya-preziden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406" y="0"/>
            <a:ext cx="2825594" cy="150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7452109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B6E3C1D-A1B2-4AB8-AC59-88AA322ED9FB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99" r="18599"/>
          <a:stretch>
            <a:fillRect/>
          </a:stretch>
        </p:blipFill>
        <p:spPr>
          <a:xfrm>
            <a:off x="7652949" y="1009757"/>
            <a:ext cx="3234051" cy="323273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4B48E10-8D6A-4582-86E2-2DD7D08D9F28}"/>
              </a:ext>
            </a:extLst>
          </p:cNvPr>
          <p:cNvSpPr txBox="1"/>
          <p:nvPr/>
        </p:nvSpPr>
        <p:spPr>
          <a:xfrm>
            <a:off x="0" y="293043"/>
            <a:ext cx="7372744" cy="5392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Функции  семьи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Социально статусная ( наследование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принадлежности индивида к тому же классу,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расе, этносу, религиозной группе, к которым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принадлежит семья)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Функция первичного социального контроля  (определение норм поведения членов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в различных сферах)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Функция духовного общения и досуга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(проведение семейных праздников, вечеров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и др.)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adm-nao.ru/media/uploads/userfiles/2017/12/07/1511612709_b0da99ef9676e903f1eb2c5d1f27eaa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7248" y="4160109"/>
            <a:ext cx="4519828" cy="2697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dpa1.ru/wp-content/uploads/2024/03/pismo-na-imya-preziden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406" y="0"/>
            <a:ext cx="2825594" cy="150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1357825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899" y="419845"/>
            <a:ext cx="8087841" cy="2244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rgbClr val="FF67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Типы семьи.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FF67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Патриархальная семья: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власть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принадлежит главе семейства-отцу. Остальные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члены семьи беспрекословно выполняют его волю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CC635E1-DF74-46D2-9ED8-7DBD9D93A4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64" y="2552762"/>
            <a:ext cx="3945925" cy="2052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7707E53-CC4A-4438-80C9-023CC41F301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254" y="1695214"/>
            <a:ext cx="4222750" cy="2063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CA5C77-1515-4326-956C-66C4781747DD}"/>
              </a:ext>
            </a:extLst>
          </p:cNvPr>
          <p:cNvSpPr txBox="1"/>
          <p:nvPr/>
        </p:nvSpPr>
        <p:spPr>
          <a:xfrm>
            <a:off x="6273800" y="3934717"/>
            <a:ext cx="5918200" cy="1465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FF67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партнёрского типа: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совместное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ведение супругами домашнего хозяйства,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детей, взаимная поддержка.</a:t>
            </a:r>
          </a:p>
        </p:txBody>
      </p:sp>
      <p:pic>
        <p:nvPicPr>
          <p:cNvPr id="11268" name="Picture 4" descr="http://cdn.iportal.ru/news/99/preview/2daf6f997bbe6e5a23dd951091670e1007a47d28_2560_1707_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919" y="4703804"/>
            <a:ext cx="5034044" cy="198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s://dpa1.ru/wp-content/uploads/2024/03/pismo-na-imya-preziden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406" y="0"/>
            <a:ext cx="2825594" cy="150945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43" r="19143"/>
          <a:stretch>
            <a:fillRect/>
          </a:stretch>
        </p:blipFill>
        <p:spPr>
          <a:xfrm>
            <a:off x="4512164" y="614353"/>
            <a:ext cx="2227702" cy="2227702"/>
          </a:xfrm>
        </p:spPr>
      </p:pic>
      <p:sp>
        <p:nvSpPr>
          <p:cNvPr id="5" name="TextBox 4"/>
          <p:cNvSpPr txBox="1"/>
          <p:nvPr/>
        </p:nvSpPr>
        <p:spPr>
          <a:xfrm>
            <a:off x="1523050" y="408071"/>
            <a:ext cx="368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EC9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семьи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984" y="4726380"/>
            <a:ext cx="5791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«Нуклеарная семья»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состоит из мужчины, женщины и их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детей.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8100" y="3880021"/>
            <a:ext cx="5803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«Пополненная семья»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– увеличенный</a:t>
            </a:r>
          </a:p>
          <a:p>
            <a:pPr algn="just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по своему составу союз: супружеская</a:t>
            </a:r>
          </a:p>
          <a:p>
            <a:pPr algn="just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пара и их дети, плюс родители других </a:t>
            </a:r>
          </a:p>
          <a:p>
            <a:pPr algn="just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поколений, например бабушки, дедушки,</a:t>
            </a:r>
          </a:p>
          <a:p>
            <a:pPr algn="just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тети, живущие все вместе или в тесной </a:t>
            </a:r>
          </a:p>
          <a:p>
            <a:pPr algn="just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близости друг от друга.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E1A97F9-9E3F-407D-9B9D-F8235857E9DF}"/>
              </a:ext>
            </a:extLst>
          </p:cNvPr>
          <p:cNvPicPr>
            <a:picLocks noGrp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54" r="16654"/>
          <a:stretch>
            <a:fillRect/>
          </a:stretch>
        </p:blipFill>
        <p:spPr bwMode="auto">
          <a:xfrm>
            <a:off x="7030378" y="1458097"/>
            <a:ext cx="3681351" cy="2539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s://avatars.dzeninfra.ru/get-zen_doc/1704699/pub_5fd10a1475e32831d8bcc203_5fd1159efd9058586455c7ba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264" y="1387048"/>
            <a:ext cx="3982994" cy="2987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dpa1.ru/wp-content/uploads/2024/03/pismo-na-imya-preziden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406" y="0"/>
            <a:ext cx="2825594" cy="150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3404539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>
          <a:xfrm>
            <a:off x="727204" y="345323"/>
            <a:ext cx="2946400" cy="2946400"/>
          </a:xfrm>
        </p:spPr>
      </p:pic>
      <p:pic>
        <p:nvPicPr>
          <p:cNvPr id="9" name="Рисунок 8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23" r="16123"/>
          <a:stretch>
            <a:fillRect/>
          </a:stretch>
        </p:blipFill>
        <p:spPr>
          <a:xfrm>
            <a:off x="8050426" y="1646901"/>
            <a:ext cx="2946400" cy="2946400"/>
          </a:xfrm>
        </p:spPr>
      </p:pic>
      <p:sp>
        <p:nvSpPr>
          <p:cNvPr id="5" name="TextBox 4"/>
          <p:cNvSpPr txBox="1"/>
          <p:nvPr/>
        </p:nvSpPr>
        <p:spPr>
          <a:xfrm>
            <a:off x="504782" y="3819013"/>
            <a:ext cx="3677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«Смешанная семья»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«перестроенной» семьей, образовавшейся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брака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разведенных людей.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0" y="4417286"/>
            <a:ext cx="425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«Семья родителя-одиночки»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882805-1A86-4102-9C70-42D538816CFE}"/>
              </a:ext>
            </a:extLst>
          </p:cNvPr>
          <p:cNvSpPr txBox="1"/>
          <p:nvPr/>
        </p:nvSpPr>
        <p:spPr>
          <a:xfrm>
            <a:off x="2701635" y="447695"/>
            <a:ext cx="6096000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семьи</a:t>
            </a:r>
          </a:p>
        </p:txBody>
      </p:sp>
      <p:pic>
        <p:nvPicPr>
          <p:cNvPr id="10" name="Picture 2" descr="https://img4.tourbina.ru/photos.4/9/8/2/2/1/1312289/big.photo/Khanty-kak-oni-est-P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6996" y="1638730"/>
            <a:ext cx="3858874" cy="2941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s://dpa1.ru/wp-content/uploads/2024/03/pismo-na-imya-preziden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406" y="0"/>
            <a:ext cx="2825594" cy="150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066067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27BDA58-BC88-4E8B-8BBB-6486B34E6582}"/>
              </a:ext>
            </a:extLst>
          </p:cNvPr>
          <p:cNvSpPr txBox="1"/>
          <p:nvPr/>
        </p:nvSpPr>
        <p:spPr>
          <a:xfrm>
            <a:off x="2484726" y="298704"/>
            <a:ext cx="7222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4800">
                <a:solidFill>
                  <a:srgbClr val="FF9B82"/>
                </a:solidFill>
                <a:latin typeface="Damion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altLang="ko-KR" sz="3200" b="1" dirty="0">
                <a:latin typeface="Times New Roman" pitchFamily="18" charset="0"/>
                <a:cs typeface="Times New Roman" pitchFamily="18" charset="0"/>
              </a:rPr>
              <a:t> Основные тенденции в развитии современной семьи</a:t>
            </a:r>
            <a:endParaRPr lang="ko-KR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그래픽 1">
            <a:extLst>
              <a:ext uri="{FF2B5EF4-FFF2-40B4-BE49-F238E27FC236}">
                <a16:creationId xmlns="" xmlns:a16="http://schemas.microsoft.com/office/drawing/2014/main" id="{27216ED8-F2C6-4E2A-BD48-F22ABBB19FD0}"/>
              </a:ext>
            </a:extLst>
          </p:cNvPr>
          <p:cNvSpPr/>
          <p:nvPr/>
        </p:nvSpPr>
        <p:spPr>
          <a:xfrm>
            <a:off x="1781001" y="2857486"/>
            <a:ext cx="8748475" cy="549304"/>
          </a:xfrm>
          <a:custGeom>
            <a:avLst/>
            <a:gdLst>
              <a:gd name="connsiteX0" fmla="*/ 95250 w 10315575"/>
              <a:gd name="connsiteY0" fmla="*/ 501110 h 647700"/>
              <a:gd name="connsiteX1" fmla="*/ 369760 w 10315575"/>
              <a:gd name="connsiteY1" fmla="*/ 557593 h 647700"/>
              <a:gd name="connsiteX2" fmla="*/ 1400080 w 10315575"/>
              <a:gd name="connsiteY2" fmla="*/ 95250 h 647700"/>
              <a:gd name="connsiteX3" fmla="*/ 2430399 w 10315575"/>
              <a:gd name="connsiteY3" fmla="*/ 557689 h 647700"/>
              <a:gd name="connsiteX4" fmla="*/ 3460718 w 10315575"/>
              <a:gd name="connsiteY4" fmla="*/ 95250 h 647700"/>
              <a:gd name="connsiteX5" fmla="*/ 4491037 w 10315575"/>
              <a:gd name="connsiteY5" fmla="*/ 557689 h 647700"/>
              <a:gd name="connsiteX6" fmla="*/ 5521452 w 10315575"/>
              <a:gd name="connsiteY6" fmla="*/ 95250 h 647700"/>
              <a:gd name="connsiteX7" fmla="*/ 6551771 w 10315575"/>
              <a:gd name="connsiteY7" fmla="*/ 557689 h 647700"/>
              <a:gd name="connsiteX8" fmla="*/ 7581995 w 10315575"/>
              <a:gd name="connsiteY8" fmla="*/ 95250 h 647700"/>
              <a:gd name="connsiteX9" fmla="*/ 8612314 w 10315575"/>
              <a:gd name="connsiteY9" fmla="*/ 557689 h 647700"/>
              <a:gd name="connsiteX10" fmla="*/ 9642633 w 10315575"/>
              <a:gd name="connsiteY10" fmla="*/ 95250 h 647700"/>
              <a:gd name="connsiteX11" fmla="*/ 10229659 w 10315575"/>
              <a:gd name="connsiteY11" fmla="*/ 389572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15575" h="647700">
                <a:moveTo>
                  <a:pt x="95250" y="501110"/>
                </a:moveTo>
                <a:cubicBezTo>
                  <a:pt x="169354" y="535591"/>
                  <a:pt x="257270" y="557593"/>
                  <a:pt x="369760" y="557593"/>
                </a:cubicBezTo>
                <a:cubicBezTo>
                  <a:pt x="884872" y="557689"/>
                  <a:pt x="884872" y="95250"/>
                  <a:pt x="1400080" y="95250"/>
                </a:cubicBezTo>
                <a:cubicBezTo>
                  <a:pt x="1915287" y="95250"/>
                  <a:pt x="1915287" y="557689"/>
                  <a:pt x="2430399" y="557689"/>
                </a:cubicBezTo>
                <a:cubicBezTo>
                  <a:pt x="2945606" y="557689"/>
                  <a:pt x="2945606" y="95250"/>
                  <a:pt x="3460718" y="95250"/>
                </a:cubicBezTo>
                <a:cubicBezTo>
                  <a:pt x="3975925" y="95250"/>
                  <a:pt x="3975925" y="557689"/>
                  <a:pt x="4491037" y="557689"/>
                </a:cubicBezTo>
                <a:cubicBezTo>
                  <a:pt x="5006245" y="557689"/>
                  <a:pt x="5006245" y="95250"/>
                  <a:pt x="5521452" y="95250"/>
                </a:cubicBezTo>
                <a:cubicBezTo>
                  <a:pt x="6036659" y="95250"/>
                  <a:pt x="6036659" y="557689"/>
                  <a:pt x="6551771" y="557689"/>
                </a:cubicBezTo>
                <a:cubicBezTo>
                  <a:pt x="7066883" y="557689"/>
                  <a:pt x="7066883" y="95250"/>
                  <a:pt x="7581995" y="95250"/>
                </a:cubicBezTo>
                <a:cubicBezTo>
                  <a:pt x="8097202" y="95250"/>
                  <a:pt x="8097202" y="557689"/>
                  <a:pt x="8612314" y="557689"/>
                </a:cubicBezTo>
                <a:cubicBezTo>
                  <a:pt x="9127426" y="557689"/>
                  <a:pt x="9127426" y="95250"/>
                  <a:pt x="9642633" y="95250"/>
                </a:cubicBezTo>
                <a:cubicBezTo>
                  <a:pt x="9947624" y="95250"/>
                  <a:pt x="10072021" y="257365"/>
                  <a:pt x="10229659" y="389572"/>
                </a:cubicBezTo>
              </a:path>
            </a:pathLst>
          </a:custGeom>
          <a:noFill/>
          <a:ln w="25400" cap="rnd">
            <a:solidFill>
              <a:srgbClr val="FF9B8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>
              <a:solidFill>
                <a:srgbClr val="1D2F59"/>
              </a:solidFill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="" xmlns:a16="http://schemas.microsoft.com/office/drawing/2014/main" id="{9C9F5689-B996-4CCD-BB2C-F75822E88B2F}"/>
              </a:ext>
            </a:extLst>
          </p:cNvPr>
          <p:cNvSpPr/>
          <p:nvPr/>
        </p:nvSpPr>
        <p:spPr>
          <a:xfrm>
            <a:off x="1508644" y="1928118"/>
            <a:ext cx="1083248" cy="1083248"/>
          </a:xfrm>
          <a:prstGeom prst="ellipse">
            <a:avLst/>
          </a:prstGeom>
          <a:solidFill>
            <a:schemeClr val="bg1"/>
          </a:solidFill>
          <a:ln w="127000" cap="rnd">
            <a:solidFill>
              <a:srgbClr val="2EC9B3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rgbClr val="3B403A"/>
                </a:solidFill>
                <a:latin typeface="+mj-lt"/>
              </a:rPr>
              <a:t>01</a:t>
            </a:r>
            <a:endParaRPr lang="ko-KR" altLang="en-US" sz="2000" dirty="0">
              <a:solidFill>
                <a:srgbClr val="3B403A"/>
              </a:solidFill>
              <a:latin typeface="+mj-lt"/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="" xmlns:a16="http://schemas.microsoft.com/office/drawing/2014/main" id="{4725E621-A5FF-4D7B-AF90-2036754A1A41}"/>
              </a:ext>
            </a:extLst>
          </p:cNvPr>
          <p:cNvSpPr/>
          <p:nvPr/>
        </p:nvSpPr>
        <p:spPr>
          <a:xfrm>
            <a:off x="4179770" y="3252910"/>
            <a:ext cx="1083248" cy="1083248"/>
          </a:xfrm>
          <a:prstGeom prst="ellipse">
            <a:avLst/>
          </a:prstGeom>
          <a:solidFill>
            <a:schemeClr val="bg1"/>
          </a:solidFill>
          <a:ln w="127000" cap="rnd">
            <a:solidFill>
              <a:srgbClr val="2EC9B3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rgbClr val="3B403A"/>
                </a:solidFill>
                <a:latin typeface="+mj-lt"/>
              </a:rPr>
              <a:t>02</a:t>
            </a:r>
            <a:endParaRPr lang="ko-KR" altLang="en-US" sz="2000" dirty="0">
              <a:solidFill>
                <a:srgbClr val="3B403A"/>
              </a:solidFill>
              <a:latin typeface="+mj-lt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="" xmlns:a16="http://schemas.microsoft.com/office/drawing/2014/main" id="{345AA5D1-5327-442D-A57B-B62D634EC81E}"/>
              </a:ext>
            </a:extLst>
          </p:cNvPr>
          <p:cNvSpPr/>
          <p:nvPr/>
        </p:nvSpPr>
        <p:spPr>
          <a:xfrm>
            <a:off x="6826312" y="1928118"/>
            <a:ext cx="1083248" cy="1083248"/>
          </a:xfrm>
          <a:prstGeom prst="ellipse">
            <a:avLst/>
          </a:prstGeom>
          <a:solidFill>
            <a:schemeClr val="bg1"/>
          </a:solidFill>
          <a:ln w="127000" cap="rnd">
            <a:solidFill>
              <a:srgbClr val="2EC9B3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rgbClr val="3B403A"/>
                </a:solidFill>
                <a:latin typeface="+mj-lt"/>
              </a:rPr>
              <a:t>03</a:t>
            </a:r>
            <a:endParaRPr lang="ko-KR" altLang="en-US" sz="2000" dirty="0">
              <a:solidFill>
                <a:srgbClr val="3B403A"/>
              </a:solidFill>
              <a:latin typeface="+mj-lt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="" xmlns:a16="http://schemas.microsoft.com/office/drawing/2014/main" id="{E7C9D06B-9732-407B-BCEE-221808BBC879}"/>
              </a:ext>
            </a:extLst>
          </p:cNvPr>
          <p:cNvSpPr/>
          <p:nvPr/>
        </p:nvSpPr>
        <p:spPr>
          <a:xfrm>
            <a:off x="9411272" y="3252910"/>
            <a:ext cx="1083248" cy="1083248"/>
          </a:xfrm>
          <a:prstGeom prst="ellipse">
            <a:avLst/>
          </a:prstGeom>
          <a:solidFill>
            <a:schemeClr val="bg1"/>
          </a:solidFill>
          <a:ln w="127000" cap="rnd">
            <a:solidFill>
              <a:srgbClr val="2EC9B3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rgbClr val="3B403A"/>
                </a:solidFill>
                <a:latin typeface="+mj-lt"/>
              </a:rPr>
              <a:t>04</a:t>
            </a:r>
            <a:endParaRPr lang="ko-KR" altLang="en-US" sz="2000" dirty="0">
              <a:solidFill>
                <a:srgbClr val="3B403A"/>
              </a:solidFill>
              <a:latin typeface="+mj-lt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="" xmlns:a16="http://schemas.microsoft.com/office/drawing/2014/main" id="{6051EC7B-B090-4362-9750-820C246F0E2B}"/>
              </a:ext>
            </a:extLst>
          </p:cNvPr>
          <p:cNvSpPr/>
          <p:nvPr/>
        </p:nvSpPr>
        <p:spPr>
          <a:xfrm>
            <a:off x="939597" y="3682385"/>
            <a:ext cx="2221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>
                <a:solidFill>
                  <a:srgbClr val="3B403A"/>
                </a:solidFill>
                <a:latin typeface="Times New Roman" pitchFamily="18" charset="0"/>
                <a:cs typeface="Times New Roman" pitchFamily="18" charset="0"/>
              </a:rPr>
              <a:t> Снижение многодетности</a:t>
            </a:r>
            <a:endParaRPr lang="ko-KR" altLang="en-US" sz="2000" b="1" dirty="0">
              <a:solidFill>
                <a:srgbClr val="3B40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="" xmlns:a16="http://schemas.microsoft.com/office/drawing/2014/main" id="{3D8D636E-0D37-4D4E-9FE4-2CB2045E615B}"/>
              </a:ext>
            </a:extLst>
          </p:cNvPr>
          <p:cNvSpPr/>
          <p:nvPr/>
        </p:nvSpPr>
        <p:spPr>
          <a:xfrm>
            <a:off x="3610723" y="4731582"/>
            <a:ext cx="2221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>
                <a:solidFill>
                  <a:srgbClr val="3B403A"/>
                </a:solidFill>
                <a:latin typeface="Times New Roman" pitchFamily="18" charset="0"/>
                <a:cs typeface="Times New Roman" pitchFamily="18" charset="0"/>
              </a:rPr>
              <a:t>Нарастающая </a:t>
            </a:r>
            <a:r>
              <a:rPr lang="ru-RU" altLang="ko-KR" sz="2000" b="1" dirty="0" err="1">
                <a:solidFill>
                  <a:srgbClr val="3B403A"/>
                </a:solidFill>
                <a:latin typeface="Times New Roman" pitchFamily="18" charset="0"/>
                <a:cs typeface="Times New Roman" pitchFamily="18" charset="0"/>
              </a:rPr>
              <a:t>нуклеаризация</a:t>
            </a:r>
            <a:endParaRPr lang="ko-KR" altLang="en-US" sz="2000" b="1" dirty="0">
              <a:solidFill>
                <a:srgbClr val="3B40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="" xmlns:a16="http://schemas.microsoft.com/office/drawing/2014/main" id="{55945C66-61DB-4419-BD8A-9551DCD2AF51}"/>
              </a:ext>
            </a:extLst>
          </p:cNvPr>
          <p:cNvSpPr/>
          <p:nvPr/>
        </p:nvSpPr>
        <p:spPr>
          <a:xfrm>
            <a:off x="8842225" y="4731582"/>
            <a:ext cx="2221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>
                <a:solidFill>
                  <a:srgbClr val="3B403A"/>
                </a:solidFill>
                <a:latin typeface="Times New Roman" pitchFamily="18" charset="0"/>
                <a:cs typeface="Times New Roman" pitchFamily="18" charset="0"/>
              </a:rPr>
              <a:t> Смена половых ролей</a:t>
            </a:r>
            <a:endParaRPr lang="ko-KR" altLang="en-US" sz="2000" b="1" dirty="0">
              <a:solidFill>
                <a:srgbClr val="3B40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57925" y="3453884"/>
            <a:ext cx="24784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3B403A"/>
                </a:solidFill>
                <a:latin typeface="Times New Roman" pitchFamily="18" charset="0"/>
                <a:cs typeface="Times New Roman" pitchFamily="18" charset="0"/>
              </a:rPr>
              <a:t>Изменение стиля </a:t>
            </a:r>
          </a:p>
          <a:p>
            <a:pPr algn="ctr"/>
            <a:r>
              <a:rPr lang="ru-RU" sz="2000" b="1" dirty="0">
                <a:solidFill>
                  <a:srgbClr val="3B403A"/>
                </a:solidFill>
                <a:latin typeface="Times New Roman" pitchFamily="18" charset="0"/>
                <a:cs typeface="Times New Roman" pitchFamily="18" charset="0"/>
              </a:rPr>
              <a:t>внутрисемейного</a:t>
            </a:r>
          </a:p>
          <a:p>
            <a:pPr algn="ctr"/>
            <a:r>
              <a:rPr lang="ru-RU" sz="2000" b="1" dirty="0">
                <a:solidFill>
                  <a:srgbClr val="3B403A"/>
                </a:solidFill>
                <a:latin typeface="Times New Roman" pitchFamily="18" charset="0"/>
                <a:cs typeface="Times New Roman" pitchFamily="18" charset="0"/>
              </a:rPr>
              <a:t> взаимодействия</a:t>
            </a:r>
          </a:p>
        </p:txBody>
      </p:sp>
      <p:pic>
        <p:nvPicPr>
          <p:cNvPr id="12" name="Picture 2" descr="https://dpa1.ru/wp-content/uploads/2024/03/pismo-na-imya-prezid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406" y="0"/>
            <a:ext cx="2825594" cy="150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8677961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 Black - Poppins Light">
      <a:majorFont>
        <a:latin typeface="Poppins Black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EC9B3"/>
        </a:solidFill>
        <a:ln w="76200" cap="flat">
          <a:noFill/>
          <a:prstDash val="solid"/>
          <a:miter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3464</TotalTime>
  <Words>769</Words>
  <Application>Microsoft Office PowerPoint</Application>
  <PresentationFormat>Произвольный</PresentationFormat>
  <Paragraphs>116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Times New Roman</vt:lpstr>
      <vt:lpstr>Arial Unicode MS</vt:lpstr>
      <vt:lpstr>Poppins Light</vt:lpstr>
      <vt:lpstr>Calibri</vt:lpstr>
      <vt:lpstr>Poppins Black</vt:lpstr>
      <vt:lpstr>Damion</vt:lpstr>
      <vt:lpstr>맑은 고딕</vt:lpstr>
      <vt:lpstr>PPTMON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user</cp:lastModifiedBy>
  <cp:revision>331</cp:revision>
  <dcterms:created xsi:type="dcterms:W3CDTF">2019-04-06T05:20:47Z</dcterms:created>
  <dcterms:modified xsi:type="dcterms:W3CDTF">2024-03-13T10:36:20Z</dcterms:modified>
</cp:coreProperties>
</file>