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70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32" autoAdjust="0"/>
  </p:normalViewPr>
  <p:slideViewPr>
    <p:cSldViewPr>
      <p:cViewPr varScale="1">
        <p:scale>
          <a:sx n="106" d="100"/>
          <a:sy n="106" d="100"/>
        </p:scale>
        <p:origin x="-17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DE549-2787-4EF1-A2E6-840DB4FCCE21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AAB40-4274-4AF9-AE44-6356EE35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056;&#1072;&#1073;&#1086;&#1095;&#1080;&#1081;%20&#1089;&#1090;&#1086;&#1083;\&#1085;&#1077;&#1085;&#1077;&#1094;&#1082;&#1080;&#1077;%20&#1087;&#1077;&#1089;&#1085;&#1080;\+%20yadne_e-tazovchanochka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fakttv.ru/img/news/38/7470add02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8929718" cy="314327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http://geoblog.rgo.ru/uploads/images/00/00/92/2011/06/07/860f2403f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+ yadne_e-tazovchanoch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285728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85786" y="4929198"/>
            <a:ext cx="77465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Презентация ученицы 4 «Б»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Харючи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Ялэмтадне</a:t>
            </a:r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Классный руководитель: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Шушакова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З. Н.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571480"/>
            <a:ext cx="77465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МКОУ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Тазовская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школа-интернат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eoblog.rgo.ru/uploads/images/00/00/92/2011/06/07/90f74a91e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eoblog.rgo.ru/uploads/images/00/00/92/2011/06/07/7dcb01719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eoblog.rgo.ru/uploads/images/00/00/92/2011/06/07/979e780d7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eoblog.rgo.ru/uploads/images/00/00/92/2011/06/07/860f2403f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35" y="2918206"/>
            <a:ext cx="835824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4614866" cy="3429024"/>
          </a:xfrm>
        </p:spPr>
        <p:txBody>
          <a:bodyPr>
            <a:normAutofit/>
          </a:bodyPr>
          <a:lstStyle/>
          <a:p>
            <a:r>
              <a:rPr lang="ru-RU" dirty="0" smtClean="0"/>
              <a:t>«</a:t>
            </a:r>
            <a:endParaRPr lang="ru-RU" dirty="0"/>
          </a:p>
        </p:txBody>
      </p:sp>
      <p:pic>
        <p:nvPicPr>
          <p:cNvPr id="8" name="Picture 4" descr="Тундра 00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2000"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www.fakttv.ru/img/news/38/7470add02.jp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" y="1"/>
            <a:ext cx="3714743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86182" y="0"/>
            <a:ext cx="535781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Л.В.Лапцуй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«У чума шея,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как у гуся»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estival.1september.ru/articles/528540/img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ncrypted-tbn0.gstatic.com/images?q=tbn:ANd9GcQS1GKS7mSLG0o_ZhgTl1Q_JD9VgpBPvYpb8JY_OnK7okNsiHF-2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eoblog.rgo.ru/uploads/images/00/00/92/2011/06/07/d6179b077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2845" y="0"/>
            <a:ext cx="778674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Установка основных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шестов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yamaledu.org/uploads/posts/2013-09/1378187486__dsc0032u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l.hostingfailov.com/preview/a9df235e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eoblog.rgo.ru/uploads/images/00/00/92/2011/06/07/b5498980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mi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</TotalTime>
  <Words>40</Words>
  <Application>Microsoft Office PowerPoint</Application>
  <PresentationFormat>Экран (4:3)</PresentationFormat>
  <Paragraphs>11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«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ученицы 4 «Б» МКОУ «ТШИ» класса  харючи Ялэмтадне Классный руководитель: Шушакова З.Н</dc:title>
  <dc:creator>User</dc:creator>
  <cp:lastModifiedBy>User</cp:lastModifiedBy>
  <cp:revision>20</cp:revision>
  <dcterms:created xsi:type="dcterms:W3CDTF">2014-03-04T06:01:59Z</dcterms:created>
  <dcterms:modified xsi:type="dcterms:W3CDTF">2014-03-26T08:39:39Z</dcterms:modified>
</cp:coreProperties>
</file>